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handoutMasterIdLst>
    <p:handoutMasterId r:id="rId42"/>
  </p:handoutMasterIdLst>
  <p:sldIdLst>
    <p:sldId id="256" r:id="rId2"/>
    <p:sldId id="284" r:id="rId3"/>
    <p:sldId id="307" r:id="rId4"/>
    <p:sldId id="308" r:id="rId5"/>
    <p:sldId id="309" r:id="rId6"/>
    <p:sldId id="310" r:id="rId7"/>
    <p:sldId id="258" r:id="rId8"/>
    <p:sldId id="259" r:id="rId9"/>
    <p:sldId id="260" r:id="rId10"/>
    <p:sldId id="261" r:id="rId11"/>
    <p:sldId id="262" r:id="rId12"/>
    <p:sldId id="265" r:id="rId13"/>
    <p:sldId id="313" r:id="rId14"/>
    <p:sldId id="293" r:id="rId15"/>
    <p:sldId id="266" r:id="rId16"/>
    <p:sldId id="280" r:id="rId17"/>
    <p:sldId id="282" r:id="rId18"/>
    <p:sldId id="319" r:id="rId19"/>
    <p:sldId id="321" r:id="rId20"/>
    <p:sldId id="320" r:id="rId21"/>
    <p:sldId id="315" r:id="rId22"/>
    <p:sldId id="295" r:id="rId23"/>
    <p:sldId id="300" r:id="rId24"/>
    <p:sldId id="301" r:id="rId25"/>
    <p:sldId id="291" r:id="rId26"/>
    <p:sldId id="316" r:id="rId27"/>
    <p:sldId id="292" r:id="rId28"/>
    <p:sldId id="318" r:id="rId29"/>
    <p:sldId id="294" r:id="rId30"/>
    <p:sldId id="275" r:id="rId31"/>
    <p:sldId id="276" r:id="rId32"/>
    <p:sldId id="303" r:id="rId33"/>
    <p:sldId id="305" r:id="rId34"/>
    <p:sldId id="285" r:id="rId35"/>
    <p:sldId id="270" r:id="rId36"/>
    <p:sldId id="271" r:id="rId37"/>
    <p:sldId id="272" r:id="rId38"/>
    <p:sldId id="273" r:id="rId39"/>
    <p:sldId id="274" r:id="rId40"/>
  </p:sldIdLst>
  <p:sldSz cx="9144000" cy="6858000" type="screen4x3"/>
  <p:notesSz cx="9799638" cy="14355763"/>
  <p:defaultTextStyle>
    <a:defPPr>
      <a:defRPr lang="en-GB"/>
    </a:defPPr>
    <a:lvl1pPr algn="l" rtl="0" fontAlgn="base">
      <a:spcBef>
        <a:spcPct val="0"/>
      </a:spcBef>
      <a:spcAft>
        <a:spcPct val="0"/>
      </a:spcAft>
      <a:defRPr sz="1000" kern="1200">
        <a:solidFill>
          <a:schemeClr val="tx1"/>
        </a:solidFill>
        <a:latin typeface="Arial" charset="0"/>
        <a:ea typeface="+mn-ea"/>
        <a:cs typeface="Arial" charset="0"/>
      </a:defRPr>
    </a:lvl1pPr>
    <a:lvl2pPr marL="457200" algn="l" rtl="0" fontAlgn="base">
      <a:spcBef>
        <a:spcPct val="0"/>
      </a:spcBef>
      <a:spcAft>
        <a:spcPct val="0"/>
      </a:spcAft>
      <a:defRPr sz="1000" kern="1200">
        <a:solidFill>
          <a:schemeClr val="tx1"/>
        </a:solidFill>
        <a:latin typeface="Arial" charset="0"/>
        <a:ea typeface="+mn-ea"/>
        <a:cs typeface="Arial" charset="0"/>
      </a:defRPr>
    </a:lvl2pPr>
    <a:lvl3pPr marL="914400" algn="l" rtl="0" fontAlgn="base">
      <a:spcBef>
        <a:spcPct val="0"/>
      </a:spcBef>
      <a:spcAft>
        <a:spcPct val="0"/>
      </a:spcAft>
      <a:defRPr sz="1000" kern="1200">
        <a:solidFill>
          <a:schemeClr val="tx1"/>
        </a:solidFill>
        <a:latin typeface="Arial" charset="0"/>
        <a:ea typeface="+mn-ea"/>
        <a:cs typeface="Arial" charset="0"/>
      </a:defRPr>
    </a:lvl3pPr>
    <a:lvl4pPr marL="1371600" algn="l" rtl="0" fontAlgn="base">
      <a:spcBef>
        <a:spcPct val="0"/>
      </a:spcBef>
      <a:spcAft>
        <a:spcPct val="0"/>
      </a:spcAft>
      <a:defRPr sz="1000" kern="1200">
        <a:solidFill>
          <a:schemeClr val="tx1"/>
        </a:solidFill>
        <a:latin typeface="Arial" charset="0"/>
        <a:ea typeface="+mn-ea"/>
        <a:cs typeface="Arial" charset="0"/>
      </a:defRPr>
    </a:lvl4pPr>
    <a:lvl5pPr marL="1828800" algn="l" rtl="0" fontAlgn="base">
      <a:spcBef>
        <a:spcPct val="0"/>
      </a:spcBef>
      <a:spcAft>
        <a:spcPct val="0"/>
      </a:spcAft>
      <a:defRPr sz="1000" kern="1200">
        <a:solidFill>
          <a:schemeClr val="tx1"/>
        </a:solidFill>
        <a:latin typeface="Arial" charset="0"/>
        <a:ea typeface="+mn-ea"/>
        <a:cs typeface="Arial" charset="0"/>
      </a:defRPr>
    </a:lvl5pPr>
    <a:lvl6pPr marL="2286000" algn="l" defTabSz="914400" rtl="0" eaLnBrk="1" latinLnBrk="0" hangingPunct="1">
      <a:defRPr sz="1000" kern="1200">
        <a:solidFill>
          <a:schemeClr val="tx1"/>
        </a:solidFill>
        <a:latin typeface="Arial" charset="0"/>
        <a:ea typeface="+mn-ea"/>
        <a:cs typeface="Arial" charset="0"/>
      </a:defRPr>
    </a:lvl6pPr>
    <a:lvl7pPr marL="2743200" algn="l" defTabSz="914400" rtl="0" eaLnBrk="1" latinLnBrk="0" hangingPunct="1">
      <a:defRPr sz="1000" kern="1200">
        <a:solidFill>
          <a:schemeClr val="tx1"/>
        </a:solidFill>
        <a:latin typeface="Arial" charset="0"/>
        <a:ea typeface="+mn-ea"/>
        <a:cs typeface="Arial" charset="0"/>
      </a:defRPr>
    </a:lvl7pPr>
    <a:lvl8pPr marL="3200400" algn="l" defTabSz="914400" rtl="0" eaLnBrk="1" latinLnBrk="0" hangingPunct="1">
      <a:defRPr sz="1000" kern="1200">
        <a:solidFill>
          <a:schemeClr val="tx1"/>
        </a:solidFill>
        <a:latin typeface="Arial" charset="0"/>
        <a:ea typeface="+mn-ea"/>
        <a:cs typeface="Arial" charset="0"/>
      </a:defRPr>
    </a:lvl8pPr>
    <a:lvl9pPr marL="3657600" algn="l" defTabSz="914400" rtl="0" eaLnBrk="1" latinLnBrk="0" hangingPunct="1">
      <a:defRPr sz="10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4063">
          <p15:clr>
            <a:srgbClr val="A4A3A4"/>
          </p15:clr>
        </p15:guide>
        <p15:guide id="2" orient="horz" pos="461">
          <p15:clr>
            <a:srgbClr val="A4A3A4"/>
          </p15:clr>
        </p15:guide>
        <p15:guide id="3" orient="horz" pos="799">
          <p15:clr>
            <a:srgbClr val="A4A3A4"/>
          </p15:clr>
        </p15:guide>
        <p15:guide id="4" orient="horz" pos="255">
          <p15:clr>
            <a:srgbClr val="A4A3A4"/>
          </p15:clr>
        </p15:guide>
        <p15:guide id="5" pos="2875">
          <p15:clr>
            <a:srgbClr val="A4A3A4"/>
          </p15:clr>
        </p15:guide>
      </p15:sldGuideLst>
    </p:ext>
    <p:ext uri="{2D200454-40CA-4A62-9FC3-DE9A4176ACB9}">
      <p15:notesGuideLst xmlns:p15="http://schemas.microsoft.com/office/powerpoint/2012/main">
        <p15:guide id="1" orient="horz" pos="4519">
          <p15:clr>
            <a:srgbClr val="A4A3A4"/>
          </p15:clr>
        </p15:guide>
        <p15:guide id="2" pos="308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FFFFFF"/>
    <a:srgbClr val="C7FBDF"/>
    <a:srgbClr val="000000"/>
    <a:srgbClr val="00FF00"/>
    <a:srgbClr val="A4E3F2"/>
    <a:srgbClr val="D2F3FA"/>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940" autoAdjust="0"/>
    <p:restoredTop sz="95221" autoAdjust="0"/>
  </p:normalViewPr>
  <p:slideViewPr>
    <p:cSldViewPr snapToGrid="0">
      <p:cViewPr varScale="1">
        <p:scale>
          <a:sx n="75" d="100"/>
          <a:sy n="75" d="100"/>
        </p:scale>
        <p:origin x="1218" y="78"/>
      </p:cViewPr>
      <p:guideLst>
        <p:guide orient="horz" pos="4063"/>
        <p:guide orient="horz" pos="461"/>
        <p:guide orient="horz" pos="799"/>
        <p:guide orient="horz" pos="255"/>
        <p:guide pos="287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notesViewPr>
    <p:cSldViewPr snapToGrid="0">
      <p:cViewPr varScale="1">
        <p:scale>
          <a:sx n="60" d="100"/>
          <a:sy n="60" d="100"/>
        </p:scale>
        <p:origin x="-1973" y="-72"/>
      </p:cViewPr>
      <p:guideLst>
        <p:guide orient="horz" pos="4519"/>
        <p:guide pos="3087"/>
      </p:guideLst>
    </p:cSldViewPr>
  </p:notesViewPr>
  <p:gridSpacing cx="90012" cy="90012"/>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1058" name="Rectangle 2"/>
          <p:cNvSpPr>
            <a:spLocks noGrp="1" noChangeArrowheads="1"/>
          </p:cNvSpPr>
          <p:nvPr>
            <p:ph type="hdr" sz="quarter"/>
          </p:nvPr>
        </p:nvSpPr>
        <p:spPr bwMode="auto">
          <a:xfrm>
            <a:off x="0" y="0"/>
            <a:ext cx="4244975" cy="719138"/>
          </a:xfrm>
          <a:prstGeom prst="rect">
            <a:avLst/>
          </a:prstGeom>
          <a:noFill/>
          <a:ln>
            <a:noFill/>
          </a:ln>
          <a:extLst/>
        </p:spPr>
        <p:txBody>
          <a:bodyPr vert="horz" wrap="square" lIns="133053" tIns="66528" rIns="133053" bIns="66528" numCol="1" anchor="t" anchorCtr="0" compatLnSpc="1">
            <a:prstTxWarp prst="textNoShape">
              <a:avLst/>
            </a:prstTxWarp>
          </a:bodyPr>
          <a:lstStyle>
            <a:lvl1pPr defTabSz="1328738">
              <a:defRPr sz="1700">
                <a:latin typeface="Arial" panose="020B0604020202020204" pitchFamily="34" charset="0"/>
                <a:cs typeface="Arial" panose="020B0604020202020204" pitchFamily="34" charset="0"/>
              </a:defRPr>
            </a:lvl1pPr>
          </a:lstStyle>
          <a:p>
            <a:pPr>
              <a:defRPr/>
            </a:pPr>
            <a:endParaRPr lang="en-US"/>
          </a:p>
        </p:txBody>
      </p:sp>
      <p:sp>
        <p:nvSpPr>
          <p:cNvPr id="301059" name="Rectangle 3"/>
          <p:cNvSpPr>
            <a:spLocks noGrp="1" noChangeArrowheads="1"/>
          </p:cNvSpPr>
          <p:nvPr>
            <p:ph type="dt" sz="quarter" idx="1"/>
          </p:nvPr>
        </p:nvSpPr>
        <p:spPr bwMode="auto">
          <a:xfrm>
            <a:off x="5554663" y="0"/>
            <a:ext cx="4244975" cy="719138"/>
          </a:xfrm>
          <a:prstGeom prst="rect">
            <a:avLst/>
          </a:prstGeom>
          <a:noFill/>
          <a:ln>
            <a:noFill/>
          </a:ln>
          <a:extLst/>
        </p:spPr>
        <p:txBody>
          <a:bodyPr vert="horz" wrap="square" lIns="133053" tIns="66528" rIns="133053" bIns="66528" numCol="1" anchor="t" anchorCtr="0" compatLnSpc="1">
            <a:prstTxWarp prst="textNoShape">
              <a:avLst/>
            </a:prstTxWarp>
          </a:bodyPr>
          <a:lstStyle>
            <a:lvl1pPr algn="r" defTabSz="1328738">
              <a:defRPr sz="1700">
                <a:latin typeface="Arial" panose="020B0604020202020204" pitchFamily="34" charset="0"/>
                <a:cs typeface="Arial" panose="020B0604020202020204" pitchFamily="34" charset="0"/>
              </a:defRPr>
            </a:lvl1pPr>
          </a:lstStyle>
          <a:p>
            <a:pPr>
              <a:defRPr/>
            </a:pPr>
            <a:endParaRPr lang="en-US"/>
          </a:p>
        </p:txBody>
      </p:sp>
      <p:sp>
        <p:nvSpPr>
          <p:cNvPr id="301060" name="Rectangle 4"/>
          <p:cNvSpPr>
            <a:spLocks noGrp="1" noChangeArrowheads="1"/>
          </p:cNvSpPr>
          <p:nvPr>
            <p:ph type="ftr" sz="quarter" idx="2"/>
          </p:nvPr>
        </p:nvSpPr>
        <p:spPr bwMode="auto">
          <a:xfrm>
            <a:off x="0" y="13636625"/>
            <a:ext cx="4244975" cy="719138"/>
          </a:xfrm>
          <a:prstGeom prst="rect">
            <a:avLst/>
          </a:prstGeom>
          <a:noFill/>
          <a:ln>
            <a:noFill/>
          </a:ln>
          <a:extLst/>
        </p:spPr>
        <p:txBody>
          <a:bodyPr vert="horz" wrap="square" lIns="133053" tIns="66528" rIns="133053" bIns="66528" numCol="1" anchor="b" anchorCtr="0" compatLnSpc="1">
            <a:prstTxWarp prst="textNoShape">
              <a:avLst/>
            </a:prstTxWarp>
          </a:bodyPr>
          <a:lstStyle>
            <a:lvl1pPr defTabSz="1328738">
              <a:defRPr sz="1700">
                <a:latin typeface="Arial" panose="020B0604020202020204" pitchFamily="34" charset="0"/>
                <a:cs typeface="Arial" panose="020B0604020202020204" pitchFamily="34" charset="0"/>
              </a:defRPr>
            </a:lvl1pPr>
          </a:lstStyle>
          <a:p>
            <a:pPr>
              <a:defRPr/>
            </a:pPr>
            <a:endParaRPr lang="en-US"/>
          </a:p>
        </p:txBody>
      </p:sp>
      <p:sp>
        <p:nvSpPr>
          <p:cNvPr id="301061" name="Rectangle 5"/>
          <p:cNvSpPr>
            <a:spLocks noGrp="1" noChangeArrowheads="1"/>
          </p:cNvSpPr>
          <p:nvPr>
            <p:ph type="sldNum" sz="quarter" idx="3"/>
          </p:nvPr>
        </p:nvSpPr>
        <p:spPr bwMode="auto">
          <a:xfrm>
            <a:off x="5554663" y="13636625"/>
            <a:ext cx="4244975" cy="719138"/>
          </a:xfrm>
          <a:prstGeom prst="rect">
            <a:avLst/>
          </a:prstGeom>
          <a:noFill/>
          <a:ln>
            <a:noFill/>
          </a:ln>
          <a:extLst/>
        </p:spPr>
        <p:txBody>
          <a:bodyPr vert="horz" wrap="square" lIns="133053" tIns="66528" rIns="133053" bIns="66528" numCol="1" anchor="b" anchorCtr="0" compatLnSpc="1">
            <a:prstTxWarp prst="textNoShape">
              <a:avLst/>
            </a:prstTxWarp>
          </a:bodyPr>
          <a:lstStyle>
            <a:lvl1pPr algn="r" defTabSz="1328738">
              <a:defRPr sz="1700">
                <a:latin typeface="Arial" panose="020B0604020202020204" pitchFamily="34" charset="0"/>
                <a:cs typeface="Arial" panose="020B0604020202020204" pitchFamily="34" charset="0"/>
              </a:defRPr>
            </a:lvl1pPr>
          </a:lstStyle>
          <a:p>
            <a:pPr>
              <a:defRPr/>
            </a:pPr>
            <a:fld id="{B470853E-EA71-4A78-A038-67A075A5FEC1}" type="slidenum">
              <a:rPr lang="en-GB"/>
              <a:pPr>
                <a:defRPr/>
              </a:pPr>
              <a:t>‹#›</a:t>
            </a:fld>
            <a:endParaRPr lang="en-GB" dirty="0"/>
          </a:p>
        </p:txBody>
      </p:sp>
    </p:spTree>
    <p:extLst>
      <p:ext uri="{BB962C8B-B14F-4D97-AF65-F5344CB8AC3E}">
        <p14:creationId xmlns:p14="http://schemas.microsoft.com/office/powerpoint/2010/main" val="4195893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hdr" sz="quarter"/>
          </p:nvPr>
        </p:nvSpPr>
        <p:spPr bwMode="auto">
          <a:xfrm>
            <a:off x="0" y="0"/>
            <a:ext cx="4244975" cy="719138"/>
          </a:xfrm>
          <a:prstGeom prst="rect">
            <a:avLst/>
          </a:prstGeom>
          <a:noFill/>
          <a:ln>
            <a:noFill/>
          </a:ln>
          <a:extLst/>
        </p:spPr>
        <p:txBody>
          <a:bodyPr vert="horz" wrap="square" lIns="133053" tIns="66528" rIns="133053" bIns="66528" numCol="1" anchor="t" anchorCtr="0" compatLnSpc="1">
            <a:prstTxWarp prst="textNoShape">
              <a:avLst/>
            </a:prstTxWarp>
          </a:bodyPr>
          <a:lstStyle>
            <a:lvl1pPr defTabSz="1328738">
              <a:defRPr sz="1700">
                <a:latin typeface="Arial" panose="020B0604020202020204" pitchFamily="34" charset="0"/>
                <a:cs typeface="Arial" panose="020B0604020202020204" pitchFamily="34" charset="0"/>
              </a:defRPr>
            </a:lvl1pPr>
          </a:lstStyle>
          <a:p>
            <a:pPr>
              <a:defRPr/>
            </a:pPr>
            <a:endParaRPr lang="en-US"/>
          </a:p>
        </p:txBody>
      </p:sp>
      <p:sp>
        <p:nvSpPr>
          <p:cNvPr id="82947" name="Rectangle 3"/>
          <p:cNvSpPr>
            <a:spLocks noGrp="1" noChangeArrowheads="1"/>
          </p:cNvSpPr>
          <p:nvPr>
            <p:ph type="dt" idx="1"/>
          </p:nvPr>
        </p:nvSpPr>
        <p:spPr bwMode="auto">
          <a:xfrm>
            <a:off x="5554663" y="0"/>
            <a:ext cx="4244975" cy="719138"/>
          </a:xfrm>
          <a:prstGeom prst="rect">
            <a:avLst/>
          </a:prstGeom>
          <a:noFill/>
          <a:ln>
            <a:noFill/>
          </a:ln>
          <a:extLst/>
        </p:spPr>
        <p:txBody>
          <a:bodyPr vert="horz" wrap="square" lIns="133053" tIns="66528" rIns="133053" bIns="66528" numCol="1" anchor="t" anchorCtr="0" compatLnSpc="1">
            <a:prstTxWarp prst="textNoShape">
              <a:avLst/>
            </a:prstTxWarp>
          </a:bodyPr>
          <a:lstStyle>
            <a:lvl1pPr algn="r" defTabSz="1328738">
              <a:defRPr sz="1700">
                <a:latin typeface="Arial" panose="020B0604020202020204" pitchFamily="34" charset="0"/>
                <a:cs typeface="Arial" panose="020B0604020202020204" pitchFamily="34" charset="0"/>
              </a:defRPr>
            </a:lvl1pPr>
          </a:lstStyle>
          <a:p>
            <a:pPr>
              <a:defRPr/>
            </a:pPr>
            <a:endParaRPr lang="en-US"/>
          </a:p>
        </p:txBody>
      </p:sp>
      <p:sp>
        <p:nvSpPr>
          <p:cNvPr id="16388" name="Rectangle 4"/>
          <p:cNvSpPr>
            <a:spLocks noGrp="1" noRot="1" noChangeAspect="1" noChangeArrowheads="1" noTextEdit="1"/>
          </p:cNvSpPr>
          <p:nvPr>
            <p:ph type="sldImg" idx="2"/>
          </p:nvPr>
        </p:nvSpPr>
        <p:spPr bwMode="auto">
          <a:xfrm>
            <a:off x="1311275" y="1076325"/>
            <a:ext cx="7180263" cy="5384800"/>
          </a:xfrm>
          <a:prstGeom prst="rect">
            <a:avLst/>
          </a:prstGeom>
          <a:noFill/>
          <a:ln w="9525">
            <a:solidFill>
              <a:srgbClr val="000000"/>
            </a:solidFill>
            <a:miter lim="800000"/>
            <a:headEnd/>
            <a:tailEnd/>
          </a:ln>
        </p:spPr>
      </p:sp>
      <p:sp>
        <p:nvSpPr>
          <p:cNvPr id="82949" name="Rectangle 5"/>
          <p:cNvSpPr>
            <a:spLocks noGrp="1" noChangeArrowheads="1"/>
          </p:cNvSpPr>
          <p:nvPr>
            <p:ph type="body" sz="quarter" idx="3"/>
          </p:nvPr>
        </p:nvSpPr>
        <p:spPr bwMode="auto">
          <a:xfrm>
            <a:off x="1306513" y="6821488"/>
            <a:ext cx="7186612" cy="6457950"/>
          </a:xfrm>
          <a:prstGeom prst="rect">
            <a:avLst/>
          </a:prstGeom>
          <a:noFill/>
          <a:ln>
            <a:noFill/>
          </a:ln>
          <a:extLst/>
        </p:spPr>
        <p:txBody>
          <a:bodyPr vert="horz" wrap="square" lIns="133053" tIns="66528" rIns="133053" bIns="66528"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82950" name="Rectangle 6"/>
          <p:cNvSpPr>
            <a:spLocks noGrp="1" noChangeArrowheads="1"/>
          </p:cNvSpPr>
          <p:nvPr>
            <p:ph type="ftr" sz="quarter" idx="4"/>
          </p:nvPr>
        </p:nvSpPr>
        <p:spPr bwMode="auto">
          <a:xfrm>
            <a:off x="0" y="13636625"/>
            <a:ext cx="4244975" cy="719138"/>
          </a:xfrm>
          <a:prstGeom prst="rect">
            <a:avLst/>
          </a:prstGeom>
          <a:noFill/>
          <a:ln>
            <a:noFill/>
          </a:ln>
          <a:extLst/>
        </p:spPr>
        <p:txBody>
          <a:bodyPr vert="horz" wrap="square" lIns="133053" tIns="66528" rIns="133053" bIns="66528" numCol="1" anchor="b" anchorCtr="0" compatLnSpc="1">
            <a:prstTxWarp prst="textNoShape">
              <a:avLst/>
            </a:prstTxWarp>
          </a:bodyPr>
          <a:lstStyle>
            <a:lvl1pPr defTabSz="1328738">
              <a:defRPr sz="1700">
                <a:latin typeface="Arial" panose="020B0604020202020204" pitchFamily="34" charset="0"/>
                <a:cs typeface="Arial" panose="020B0604020202020204" pitchFamily="34" charset="0"/>
              </a:defRPr>
            </a:lvl1pPr>
          </a:lstStyle>
          <a:p>
            <a:pPr>
              <a:defRPr/>
            </a:pPr>
            <a:endParaRPr lang="en-US"/>
          </a:p>
        </p:txBody>
      </p:sp>
      <p:sp>
        <p:nvSpPr>
          <p:cNvPr id="82951" name="Rectangle 7"/>
          <p:cNvSpPr>
            <a:spLocks noGrp="1" noChangeArrowheads="1"/>
          </p:cNvSpPr>
          <p:nvPr>
            <p:ph type="sldNum" sz="quarter" idx="5"/>
          </p:nvPr>
        </p:nvSpPr>
        <p:spPr bwMode="auto">
          <a:xfrm>
            <a:off x="5554663" y="13636625"/>
            <a:ext cx="4244975" cy="719138"/>
          </a:xfrm>
          <a:prstGeom prst="rect">
            <a:avLst/>
          </a:prstGeom>
          <a:noFill/>
          <a:ln>
            <a:noFill/>
          </a:ln>
          <a:extLst/>
        </p:spPr>
        <p:txBody>
          <a:bodyPr vert="horz" wrap="square" lIns="133053" tIns="66528" rIns="133053" bIns="66528" numCol="1" anchor="b" anchorCtr="0" compatLnSpc="1">
            <a:prstTxWarp prst="textNoShape">
              <a:avLst/>
            </a:prstTxWarp>
          </a:bodyPr>
          <a:lstStyle>
            <a:lvl1pPr algn="r" defTabSz="1328738">
              <a:defRPr sz="1700">
                <a:latin typeface="Arial" panose="020B0604020202020204" pitchFamily="34" charset="0"/>
                <a:cs typeface="Arial" panose="020B0604020202020204" pitchFamily="34" charset="0"/>
              </a:defRPr>
            </a:lvl1pPr>
          </a:lstStyle>
          <a:p>
            <a:pPr>
              <a:defRPr/>
            </a:pPr>
            <a:fld id="{E7239C21-3156-4B04-ADC0-7B91E36A6F13}" type="slidenum">
              <a:rPr lang="en-GB"/>
              <a:pPr>
                <a:defRPr/>
              </a:pPr>
              <a:t>‹#›</a:t>
            </a:fld>
            <a:endParaRPr lang="en-GB" dirty="0"/>
          </a:p>
        </p:txBody>
      </p:sp>
      <p:sp>
        <p:nvSpPr>
          <p:cNvPr id="82952" name="Rectangle 8"/>
          <p:cNvSpPr>
            <a:spLocks noChangeArrowheads="1"/>
          </p:cNvSpPr>
          <p:nvPr/>
        </p:nvSpPr>
        <p:spPr bwMode="auto">
          <a:xfrm>
            <a:off x="2246313" y="13492163"/>
            <a:ext cx="5332412" cy="487362"/>
          </a:xfrm>
          <a:prstGeom prst="rect">
            <a:avLst/>
          </a:prstGeom>
          <a:noFill/>
          <a:ln>
            <a:noFill/>
          </a:ln>
          <a:extLst/>
        </p:spPr>
        <p:txBody>
          <a:bodyPr lIns="133053" tIns="66528" rIns="133053" bIns="66528">
            <a:spAutoFit/>
          </a:bodyPr>
          <a:lstStyle>
            <a:lvl1pPr defTabSz="1328738" eaLnBrk="0" hangingPunct="0">
              <a:defRPr sz="1000" b="1">
                <a:solidFill>
                  <a:schemeClr val="tx1"/>
                </a:solidFill>
                <a:latin typeface="Arial" panose="020B0604020202020204" pitchFamily="34" charset="0"/>
                <a:cs typeface="Arial" panose="020B0604020202020204" pitchFamily="34" charset="0"/>
              </a:defRPr>
            </a:lvl1pPr>
            <a:lvl2pPr marL="1081088" indent="-415925" defTabSz="1328738" eaLnBrk="0" hangingPunct="0">
              <a:defRPr sz="1000" b="1">
                <a:solidFill>
                  <a:schemeClr val="tx1"/>
                </a:solidFill>
                <a:latin typeface="Arial" panose="020B0604020202020204" pitchFamily="34" charset="0"/>
                <a:cs typeface="Arial" panose="020B0604020202020204" pitchFamily="34" charset="0"/>
              </a:defRPr>
            </a:lvl2pPr>
            <a:lvl3pPr marL="1663700" indent="-333375" defTabSz="1328738" eaLnBrk="0" hangingPunct="0">
              <a:defRPr sz="1000" b="1">
                <a:solidFill>
                  <a:schemeClr val="tx1"/>
                </a:solidFill>
                <a:latin typeface="Arial" panose="020B0604020202020204" pitchFamily="34" charset="0"/>
                <a:cs typeface="Arial" panose="020B0604020202020204" pitchFamily="34" charset="0"/>
              </a:defRPr>
            </a:lvl3pPr>
            <a:lvl4pPr marL="2328863" indent="-331788" defTabSz="1328738" eaLnBrk="0" hangingPunct="0">
              <a:defRPr sz="1000" b="1">
                <a:solidFill>
                  <a:schemeClr val="tx1"/>
                </a:solidFill>
                <a:latin typeface="Arial" panose="020B0604020202020204" pitchFamily="34" charset="0"/>
                <a:cs typeface="Arial" panose="020B0604020202020204" pitchFamily="34" charset="0"/>
              </a:defRPr>
            </a:lvl4pPr>
            <a:lvl5pPr marL="2994025" indent="-331788" defTabSz="1328738" eaLnBrk="0" hangingPunct="0">
              <a:defRPr sz="1000" b="1">
                <a:solidFill>
                  <a:schemeClr val="tx1"/>
                </a:solidFill>
                <a:latin typeface="Arial" panose="020B0604020202020204" pitchFamily="34" charset="0"/>
                <a:cs typeface="Arial" panose="020B0604020202020204" pitchFamily="34" charset="0"/>
              </a:defRPr>
            </a:lvl5pPr>
            <a:lvl6pPr marL="3451225" indent="-331788" defTabSz="1328738" eaLnBrk="0" fontAlgn="base" hangingPunct="0">
              <a:spcBef>
                <a:spcPct val="0"/>
              </a:spcBef>
              <a:spcAft>
                <a:spcPct val="0"/>
              </a:spcAft>
              <a:defRPr sz="1000" b="1">
                <a:solidFill>
                  <a:schemeClr val="tx1"/>
                </a:solidFill>
                <a:latin typeface="Arial" panose="020B0604020202020204" pitchFamily="34" charset="0"/>
                <a:cs typeface="Arial" panose="020B0604020202020204" pitchFamily="34" charset="0"/>
              </a:defRPr>
            </a:lvl6pPr>
            <a:lvl7pPr marL="3908425" indent="-331788" defTabSz="1328738" eaLnBrk="0" fontAlgn="base" hangingPunct="0">
              <a:spcBef>
                <a:spcPct val="0"/>
              </a:spcBef>
              <a:spcAft>
                <a:spcPct val="0"/>
              </a:spcAft>
              <a:defRPr sz="1000" b="1">
                <a:solidFill>
                  <a:schemeClr val="tx1"/>
                </a:solidFill>
                <a:latin typeface="Arial" panose="020B0604020202020204" pitchFamily="34" charset="0"/>
                <a:cs typeface="Arial" panose="020B0604020202020204" pitchFamily="34" charset="0"/>
              </a:defRPr>
            </a:lvl7pPr>
            <a:lvl8pPr marL="4365625" indent="-331788" defTabSz="1328738" eaLnBrk="0" fontAlgn="base" hangingPunct="0">
              <a:spcBef>
                <a:spcPct val="0"/>
              </a:spcBef>
              <a:spcAft>
                <a:spcPct val="0"/>
              </a:spcAft>
              <a:defRPr sz="1000" b="1">
                <a:solidFill>
                  <a:schemeClr val="tx1"/>
                </a:solidFill>
                <a:latin typeface="Arial" panose="020B0604020202020204" pitchFamily="34" charset="0"/>
                <a:cs typeface="Arial" panose="020B0604020202020204" pitchFamily="34" charset="0"/>
              </a:defRPr>
            </a:lvl8pPr>
            <a:lvl9pPr marL="4822825" indent="-331788" defTabSz="1328738" eaLnBrk="0" fontAlgn="base" hangingPunct="0">
              <a:spcBef>
                <a:spcPct val="0"/>
              </a:spcBef>
              <a:spcAft>
                <a:spcPct val="0"/>
              </a:spcAft>
              <a:defRPr sz="1000" b="1">
                <a:solidFill>
                  <a:schemeClr val="tx1"/>
                </a:solidFill>
                <a:latin typeface="Arial" panose="020B0604020202020204" pitchFamily="34" charset="0"/>
                <a:cs typeface="Arial" panose="020B0604020202020204" pitchFamily="34" charset="0"/>
              </a:defRPr>
            </a:lvl9pPr>
          </a:lstStyle>
          <a:p>
            <a:pPr algn="ctr" eaLnBrk="1" hangingPunct="1">
              <a:defRPr/>
            </a:pPr>
            <a:r>
              <a:rPr lang="en-US" sz="1200" b="0" dirty="0"/>
              <a:t>Copyright © 2006 BAE Systems. All rights reserved.</a:t>
            </a:r>
            <a:endParaRPr lang="en-US" sz="1200" b="0" dirty="0">
              <a:cs typeface="Times New Roman" panose="02020603050405020304" pitchFamily="18" charset="0"/>
            </a:endParaRPr>
          </a:p>
          <a:p>
            <a:pPr algn="ctr">
              <a:defRPr/>
            </a:pPr>
            <a:endParaRPr lang="en-US" sz="1200" b="0" dirty="0"/>
          </a:p>
        </p:txBody>
      </p:sp>
    </p:spTree>
    <p:extLst>
      <p:ext uri="{BB962C8B-B14F-4D97-AF65-F5344CB8AC3E}">
        <p14:creationId xmlns:p14="http://schemas.microsoft.com/office/powerpoint/2010/main" val="387199822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a:ln/>
        </p:spPr>
      </p:sp>
      <p:sp>
        <p:nvSpPr>
          <p:cNvPr id="19458" name="Notes Placeholder 2"/>
          <p:cNvSpPr>
            <a:spLocks noGrp="1"/>
          </p:cNvSpPr>
          <p:nvPr>
            <p:ph type="body" idx="1"/>
          </p:nvPr>
        </p:nvSpPr>
        <p:spPr>
          <a:noFill/>
        </p:spPr>
        <p:txBody>
          <a:bodyPr/>
          <a:lstStyle/>
          <a:p>
            <a:endParaRPr lang="en-US" smtClean="0"/>
          </a:p>
        </p:txBody>
      </p:sp>
      <p:sp>
        <p:nvSpPr>
          <p:cNvPr id="19459" name="Slide Number Placeholder 3"/>
          <p:cNvSpPr>
            <a:spLocks noGrp="1"/>
          </p:cNvSpPr>
          <p:nvPr>
            <p:ph type="sldNum" sz="quarter" idx="5"/>
          </p:nvPr>
        </p:nvSpPr>
        <p:spPr>
          <a:noFill/>
          <a:ln>
            <a:miter lim="800000"/>
            <a:headEnd/>
            <a:tailEnd/>
          </a:ln>
        </p:spPr>
        <p:txBody>
          <a:bodyPr/>
          <a:lstStyle/>
          <a:p>
            <a:fld id="{83459F4A-88F4-4556-AA86-2EFA1A56232D}" type="slidenum">
              <a:rPr lang="en-GB" smtClean="0">
                <a:latin typeface="Arial" charset="0"/>
                <a:cs typeface="Arial" charset="0"/>
              </a:rPr>
              <a:pPr/>
              <a:t>1</a:t>
            </a:fld>
            <a:endParaRPr lang="en-GB" smtClean="0">
              <a:latin typeface="Arial" charset="0"/>
              <a:cs typeface="Arial" charset="0"/>
            </a:endParaRPr>
          </a:p>
        </p:txBody>
      </p:sp>
    </p:spTree>
    <p:extLst>
      <p:ext uri="{BB962C8B-B14F-4D97-AF65-F5344CB8AC3E}">
        <p14:creationId xmlns:p14="http://schemas.microsoft.com/office/powerpoint/2010/main" val="19133201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a:ln/>
        </p:spPr>
      </p:sp>
      <p:sp>
        <p:nvSpPr>
          <p:cNvPr id="21506" name="Notes Placeholder 2"/>
          <p:cNvSpPr>
            <a:spLocks noGrp="1"/>
          </p:cNvSpPr>
          <p:nvPr>
            <p:ph type="body" idx="1"/>
          </p:nvPr>
        </p:nvSpPr>
        <p:spPr>
          <a:noFill/>
        </p:spPr>
        <p:txBody>
          <a:bodyPr/>
          <a:lstStyle/>
          <a:p>
            <a:endParaRPr lang="en-US" smtClean="0"/>
          </a:p>
        </p:txBody>
      </p:sp>
      <p:sp>
        <p:nvSpPr>
          <p:cNvPr id="21507" name="Slide Number Placeholder 3"/>
          <p:cNvSpPr>
            <a:spLocks noGrp="1"/>
          </p:cNvSpPr>
          <p:nvPr>
            <p:ph type="sldNum" sz="quarter" idx="5"/>
          </p:nvPr>
        </p:nvSpPr>
        <p:spPr>
          <a:noFill/>
          <a:ln>
            <a:miter lim="800000"/>
            <a:headEnd/>
            <a:tailEnd/>
          </a:ln>
        </p:spPr>
        <p:txBody>
          <a:bodyPr/>
          <a:lstStyle/>
          <a:p>
            <a:fld id="{84CDF1E2-7235-4A56-A3CF-1379561F1709}" type="slidenum">
              <a:rPr lang="en-GB" smtClean="0">
                <a:latin typeface="Arial" charset="0"/>
                <a:cs typeface="Arial" charset="0"/>
              </a:rPr>
              <a:pPr/>
              <a:t>2</a:t>
            </a:fld>
            <a:endParaRPr lang="en-GB" smtClean="0">
              <a:latin typeface="Arial" charset="0"/>
              <a:cs typeface="Arial" charset="0"/>
            </a:endParaRPr>
          </a:p>
        </p:txBody>
      </p:sp>
    </p:spTree>
    <p:extLst>
      <p:ext uri="{BB962C8B-B14F-4D97-AF65-F5344CB8AC3E}">
        <p14:creationId xmlns:p14="http://schemas.microsoft.com/office/powerpoint/2010/main" val="4838486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a:ln/>
        </p:spPr>
      </p:sp>
      <p:sp>
        <p:nvSpPr>
          <p:cNvPr id="23554" name="Notes Placeholder 2"/>
          <p:cNvSpPr>
            <a:spLocks noGrp="1"/>
          </p:cNvSpPr>
          <p:nvPr>
            <p:ph type="body" idx="1"/>
          </p:nvPr>
        </p:nvSpPr>
        <p:spPr>
          <a:noFill/>
        </p:spPr>
        <p:txBody>
          <a:bodyPr/>
          <a:lstStyle/>
          <a:p>
            <a:endParaRPr lang="en-US" smtClean="0"/>
          </a:p>
        </p:txBody>
      </p:sp>
      <p:sp>
        <p:nvSpPr>
          <p:cNvPr id="23555" name="Slide Number Placeholder 3"/>
          <p:cNvSpPr>
            <a:spLocks noGrp="1"/>
          </p:cNvSpPr>
          <p:nvPr>
            <p:ph type="sldNum" sz="quarter" idx="5"/>
          </p:nvPr>
        </p:nvSpPr>
        <p:spPr>
          <a:noFill/>
          <a:ln>
            <a:miter lim="800000"/>
            <a:headEnd/>
            <a:tailEnd/>
          </a:ln>
        </p:spPr>
        <p:txBody>
          <a:bodyPr/>
          <a:lstStyle/>
          <a:p>
            <a:fld id="{B626836E-18BF-4534-A250-8F16E7F835D6}" type="slidenum">
              <a:rPr lang="en-GB" smtClean="0">
                <a:latin typeface="Arial" charset="0"/>
                <a:cs typeface="Arial" charset="0"/>
              </a:rPr>
              <a:pPr/>
              <a:t>3</a:t>
            </a:fld>
            <a:endParaRPr lang="en-GB" smtClean="0">
              <a:latin typeface="Arial" charset="0"/>
              <a:cs typeface="Arial" charset="0"/>
            </a:endParaRPr>
          </a:p>
        </p:txBody>
      </p:sp>
    </p:spTree>
    <p:extLst>
      <p:ext uri="{BB962C8B-B14F-4D97-AF65-F5344CB8AC3E}">
        <p14:creationId xmlns:p14="http://schemas.microsoft.com/office/powerpoint/2010/main" val="35429476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a:ln/>
        </p:spPr>
      </p:sp>
      <p:sp>
        <p:nvSpPr>
          <p:cNvPr id="25602" name="Notes Placeholder 2"/>
          <p:cNvSpPr>
            <a:spLocks noGrp="1"/>
          </p:cNvSpPr>
          <p:nvPr>
            <p:ph type="body" idx="1"/>
          </p:nvPr>
        </p:nvSpPr>
        <p:spPr>
          <a:noFill/>
        </p:spPr>
        <p:txBody>
          <a:bodyPr/>
          <a:lstStyle/>
          <a:p>
            <a:endParaRPr lang="en-US" smtClean="0"/>
          </a:p>
        </p:txBody>
      </p:sp>
      <p:sp>
        <p:nvSpPr>
          <p:cNvPr id="25603" name="Slide Number Placeholder 3"/>
          <p:cNvSpPr>
            <a:spLocks noGrp="1"/>
          </p:cNvSpPr>
          <p:nvPr>
            <p:ph type="sldNum" sz="quarter" idx="5"/>
          </p:nvPr>
        </p:nvSpPr>
        <p:spPr>
          <a:noFill/>
          <a:ln>
            <a:miter lim="800000"/>
            <a:headEnd/>
            <a:tailEnd/>
          </a:ln>
        </p:spPr>
        <p:txBody>
          <a:bodyPr/>
          <a:lstStyle/>
          <a:p>
            <a:fld id="{120866BA-C4FF-4B3C-AD4A-57E32CC4F0A7}" type="slidenum">
              <a:rPr lang="en-GB" smtClean="0">
                <a:latin typeface="Arial" charset="0"/>
                <a:cs typeface="Arial" charset="0"/>
              </a:rPr>
              <a:pPr/>
              <a:t>4</a:t>
            </a:fld>
            <a:endParaRPr lang="en-GB" smtClean="0">
              <a:latin typeface="Arial" charset="0"/>
              <a:cs typeface="Arial" charset="0"/>
            </a:endParaRPr>
          </a:p>
        </p:txBody>
      </p:sp>
    </p:spTree>
    <p:extLst>
      <p:ext uri="{BB962C8B-B14F-4D97-AF65-F5344CB8AC3E}">
        <p14:creationId xmlns:p14="http://schemas.microsoft.com/office/powerpoint/2010/main" val="4922596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a:ln/>
        </p:spPr>
      </p:sp>
      <p:sp>
        <p:nvSpPr>
          <p:cNvPr id="27650" name="Notes Placeholder 2"/>
          <p:cNvSpPr>
            <a:spLocks noGrp="1"/>
          </p:cNvSpPr>
          <p:nvPr>
            <p:ph type="body" idx="1"/>
          </p:nvPr>
        </p:nvSpPr>
        <p:spPr>
          <a:noFill/>
        </p:spPr>
        <p:txBody>
          <a:bodyPr/>
          <a:lstStyle/>
          <a:p>
            <a:endParaRPr lang="en-US" smtClean="0"/>
          </a:p>
        </p:txBody>
      </p:sp>
      <p:sp>
        <p:nvSpPr>
          <p:cNvPr id="27651" name="Slide Number Placeholder 3"/>
          <p:cNvSpPr>
            <a:spLocks noGrp="1"/>
          </p:cNvSpPr>
          <p:nvPr>
            <p:ph type="sldNum" sz="quarter" idx="5"/>
          </p:nvPr>
        </p:nvSpPr>
        <p:spPr>
          <a:noFill/>
          <a:ln>
            <a:miter lim="800000"/>
            <a:headEnd/>
            <a:tailEnd/>
          </a:ln>
        </p:spPr>
        <p:txBody>
          <a:bodyPr/>
          <a:lstStyle/>
          <a:p>
            <a:fld id="{7EF3A1CA-F26C-4A8A-8A5F-969411424035}" type="slidenum">
              <a:rPr lang="en-GB" smtClean="0">
                <a:latin typeface="Arial" charset="0"/>
                <a:cs typeface="Arial" charset="0"/>
              </a:rPr>
              <a:pPr/>
              <a:t>5</a:t>
            </a:fld>
            <a:endParaRPr lang="en-GB" smtClean="0">
              <a:latin typeface="Arial" charset="0"/>
              <a:cs typeface="Arial" charset="0"/>
            </a:endParaRPr>
          </a:p>
        </p:txBody>
      </p:sp>
    </p:spTree>
    <p:extLst>
      <p:ext uri="{BB962C8B-B14F-4D97-AF65-F5344CB8AC3E}">
        <p14:creationId xmlns:p14="http://schemas.microsoft.com/office/powerpoint/2010/main" val="16846277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a:ln/>
        </p:spPr>
      </p:sp>
      <p:sp>
        <p:nvSpPr>
          <p:cNvPr id="29698" name="Notes Placeholder 2"/>
          <p:cNvSpPr>
            <a:spLocks noGrp="1"/>
          </p:cNvSpPr>
          <p:nvPr>
            <p:ph type="body" idx="1"/>
          </p:nvPr>
        </p:nvSpPr>
        <p:spPr>
          <a:noFill/>
        </p:spPr>
        <p:txBody>
          <a:bodyPr/>
          <a:lstStyle/>
          <a:p>
            <a:endParaRPr lang="en-US" smtClean="0"/>
          </a:p>
        </p:txBody>
      </p:sp>
      <p:sp>
        <p:nvSpPr>
          <p:cNvPr id="29699" name="Slide Number Placeholder 3"/>
          <p:cNvSpPr>
            <a:spLocks noGrp="1"/>
          </p:cNvSpPr>
          <p:nvPr>
            <p:ph type="sldNum" sz="quarter" idx="5"/>
          </p:nvPr>
        </p:nvSpPr>
        <p:spPr>
          <a:noFill/>
          <a:ln>
            <a:miter lim="800000"/>
            <a:headEnd/>
            <a:tailEnd/>
          </a:ln>
        </p:spPr>
        <p:txBody>
          <a:bodyPr/>
          <a:lstStyle/>
          <a:p>
            <a:fld id="{335C768F-7FDC-4565-8297-9DE3E9709ED7}" type="slidenum">
              <a:rPr lang="en-GB" smtClean="0">
                <a:latin typeface="Arial" charset="0"/>
                <a:cs typeface="Arial" charset="0"/>
              </a:rPr>
              <a:pPr/>
              <a:t>6</a:t>
            </a:fld>
            <a:endParaRPr lang="en-GB" smtClean="0">
              <a:latin typeface="Arial" charset="0"/>
              <a:cs typeface="Arial" charset="0"/>
            </a:endParaRPr>
          </a:p>
        </p:txBody>
      </p:sp>
    </p:spTree>
    <p:extLst>
      <p:ext uri="{BB962C8B-B14F-4D97-AF65-F5344CB8AC3E}">
        <p14:creationId xmlns:p14="http://schemas.microsoft.com/office/powerpoint/2010/main" val="30791628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a:ln/>
        </p:spPr>
      </p:sp>
      <p:sp>
        <p:nvSpPr>
          <p:cNvPr id="31746" name="Notes Placeholder 2"/>
          <p:cNvSpPr>
            <a:spLocks noGrp="1"/>
          </p:cNvSpPr>
          <p:nvPr>
            <p:ph type="body" idx="1"/>
          </p:nvPr>
        </p:nvSpPr>
        <p:spPr>
          <a:noFill/>
        </p:spPr>
        <p:txBody>
          <a:bodyPr/>
          <a:lstStyle/>
          <a:p>
            <a:pPr>
              <a:spcBef>
                <a:spcPct val="0"/>
              </a:spcBef>
            </a:pPr>
            <a:endParaRPr lang="en-US" smtClean="0"/>
          </a:p>
        </p:txBody>
      </p:sp>
      <p:sp>
        <p:nvSpPr>
          <p:cNvPr id="31747" name="Slide Number Placeholder 3"/>
          <p:cNvSpPr>
            <a:spLocks noGrp="1"/>
          </p:cNvSpPr>
          <p:nvPr>
            <p:ph type="sldNum" sz="quarter" idx="5"/>
          </p:nvPr>
        </p:nvSpPr>
        <p:spPr>
          <a:noFill/>
          <a:ln>
            <a:miter lim="800000"/>
            <a:headEnd/>
            <a:tailEnd/>
          </a:ln>
        </p:spPr>
        <p:txBody>
          <a:bodyPr/>
          <a:lstStyle/>
          <a:p>
            <a:fld id="{39D945CE-8696-49FA-81DD-1E686AB2DA12}" type="slidenum">
              <a:rPr lang="en-GB" smtClean="0">
                <a:latin typeface="Arial" charset="0"/>
                <a:cs typeface="Arial" charset="0"/>
              </a:rPr>
              <a:pPr/>
              <a:t>7</a:t>
            </a:fld>
            <a:endParaRPr lang="en-GB" smtClean="0">
              <a:latin typeface="Arial" charset="0"/>
              <a:cs typeface="Arial" charset="0"/>
            </a:endParaRPr>
          </a:p>
        </p:txBody>
      </p:sp>
    </p:spTree>
    <p:extLst>
      <p:ext uri="{BB962C8B-B14F-4D97-AF65-F5344CB8AC3E}">
        <p14:creationId xmlns:p14="http://schemas.microsoft.com/office/powerpoint/2010/main" val="20274344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a:ln/>
        </p:spPr>
      </p:sp>
      <p:sp>
        <p:nvSpPr>
          <p:cNvPr id="33794" name="Notes Placeholder 2"/>
          <p:cNvSpPr>
            <a:spLocks noGrp="1"/>
          </p:cNvSpPr>
          <p:nvPr>
            <p:ph type="body" idx="1"/>
          </p:nvPr>
        </p:nvSpPr>
        <p:spPr>
          <a:noFill/>
        </p:spPr>
        <p:txBody>
          <a:bodyPr/>
          <a:lstStyle/>
          <a:p>
            <a:endParaRPr lang="en-US" smtClean="0"/>
          </a:p>
        </p:txBody>
      </p:sp>
      <p:sp>
        <p:nvSpPr>
          <p:cNvPr id="33795" name="Slide Number Placeholder 3"/>
          <p:cNvSpPr>
            <a:spLocks noGrp="1"/>
          </p:cNvSpPr>
          <p:nvPr>
            <p:ph type="sldNum" sz="quarter" idx="5"/>
          </p:nvPr>
        </p:nvSpPr>
        <p:spPr>
          <a:noFill/>
          <a:ln>
            <a:miter lim="800000"/>
            <a:headEnd/>
            <a:tailEnd/>
          </a:ln>
        </p:spPr>
        <p:txBody>
          <a:bodyPr/>
          <a:lstStyle/>
          <a:p>
            <a:fld id="{0E1DE9B0-7C26-4531-A9DF-287913F55865}" type="slidenum">
              <a:rPr lang="en-GB" smtClean="0">
                <a:latin typeface="Arial" charset="0"/>
                <a:cs typeface="Arial" charset="0"/>
              </a:rPr>
              <a:pPr/>
              <a:t>8</a:t>
            </a:fld>
            <a:endParaRPr lang="en-GB" smtClean="0">
              <a:latin typeface="Arial" charset="0"/>
              <a:cs typeface="Arial" charset="0"/>
            </a:endParaRPr>
          </a:p>
        </p:txBody>
      </p:sp>
    </p:spTree>
    <p:extLst>
      <p:ext uri="{BB962C8B-B14F-4D97-AF65-F5344CB8AC3E}">
        <p14:creationId xmlns:p14="http://schemas.microsoft.com/office/powerpoint/2010/main" val="25014753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a:xfrm>
            <a:off x="1143000" y="685800"/>
            <a:ext cx="4572000" cy="3429000"/>
          </a:xfrm>
          <a:ln/>
        </p:spPr>
      </p:sp>
      <p:sp>
        <p:nvSpPr>
          <p:cNvPr id="35842" name="Notes Placeholder 2"/>
          <p:cNvSpPr>
            <a:spLocks noGrp="1"/>
          </p:cNvSpPr>
          <p:nvPr>
            <p:ph type="body" idx="1"/>
          </p:nvPr>
        </p:nvSpPr>
        <p:spPr>
          <a:noFill/>
        </p:spPr>
        <p:txBody>
          <a:bodyPr/>
          <a:lstStyle/>
          <a:p>
            <a:pPr>
              <a:spcBef>
                <a:spcPct val="0"/>
              </a:spcBef>
            </a:pPr>
            <a:r>
              <a:rPr lang="en-US" smtClean="0"/>
              <a:t>These gentlemen had a lot of experts to advise them, but they misjudged how others would behave.  </a:t>
            </a:r>
          </a:p>
          <a:p>
            <a:pPr>
              <a:spcBef>
                <a:spcPct val="0"/>
              </a:spcBef>
            </a:pPr>
            <a:endParaRPr lang="en-US" smtClean="0"/>
          </a:p>
          <a:p>
            <a:pPr>
              <a:spcBef>
                <a:spcPct val="0"/>
              </a:spcBef>
            </a:pPr>
            <a:r>
              <a:rPr lang="en-US" smtClean="0"/>
              <a:t>Even with lots of advisors, they were still basically muddling through</a:t>
            </a:r>
          </a:p>
          <a:p>
            <a:pPr>
              <a:spcBef>
                <a:spcPct val="0"/>
              </a:spcBef>
            </a:pPr>
            <a:endParaRPr lang="en-US" smtClean="0"/>
          </a:p>
          <a:p>
            <a:pPr>
              <a:spcBef>
                <a:spcPct val="0"/>
              </a:spcBef>
            </a:pPr>
            <a:r>
              <a:rPr lang="en-US" smtClean="0"/>
              <a:t>So perhaps we should listen to others</a:t>
            </a:r>
            <a:endParaRPr lang="en-GB" smtClean="0"/>
          </a:p>
        </p:txBody>
      </p:sp>
      <p:sp>
        <p:nvSpPr>
          <p:cNvPr id="35843" name="Slide Number Placeholder 3"/>
          <p:cNvSpPr>
            <a:spLocks noGrp="1"/>
          </p:cNvSpPr>
          <p:nvPr>
            <p:ph type="sldNum" sz="quarter" idx="5"/>
          </p:nvPr>
        </p:nvSpPr>
        <p:spPr>
          <a:noFill/>
          <a:ln>
            <a:miter lim="800000"/>
            <a:headEnd/>
            <a:tailEnd/>
          </a:ln>
        </p:spPr>
        <p:txBody>
          <a:bodyPr/>
          <a:lstStyle/>
          <a:p>
            <a:fld id="{F14185CC-E592-4BF1-850F-93BD2580D87E}" type="slidenum">
              <a:rPr lang="en-GB" smtClean="0">
                <a:solidFill>
                  <a:srgbClr val="000000"/>
                </a:solidFill>
                <a:latin typeface="Arial" charset="0"/>
                <a:cs typeface="Arial" charset="0"/>
              </a:rPr>
              <a:pPr/>
              <a:t>9</a:t>
            </a:fld>
            <a:endParaRPr lang="en-GB" smtClean="0">
              <a:solidFill>
                <a:srgbClr val="000000"/>
              </a:solidFill>
              <a:latin typeface="Arial" charset="0"/>
              <a:cs typeface="Arial" charset="0"/>
            </a:endParaRPr>
          </a:p>
        </p:txBody>
      </p:sp>
    </p:spTree>
    <p:extLst>
      <p:ext uri="{BB962C8B-B14F-4D97-AF65-F5344CB8AC3E}">
        <p14:creationId xmlns:p14="http://schemas.microsoft.com/office/powerpoint/2010/main" val="27459353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a:ln/>
        </p:spPr>
      </p:sp>
      <p:sp>
        <p:nvSpPr>
          <p:cNvPr id="37890" name="Notes Placeholder 2"/>
          <p:cNvSpPr>
            <a:spLocks noGrp="1"/>
          </p:cNvSpPr>
          <p:nvPr>
            <p:ph type="body" idx="1"/>
          </p:nvPr>
        </p:nvSpPr>
        <p:spPr>
          <a:noFill/>
        </p:spPr>
        <p:txBody>
          <a:bodyPr/>
          <a:lstStyle/>
          <a:p>
            <a:pPr>
              <a:spcBef>
                <a:spcPct val="0"/>
              </a:spcBef>
            </a:pPr>
            <a:r>
              <a:rPr lang="en-GB" smtClean="0"/>
              <a:t>Philip E. Tetlock, now the Leonore Annenberg University Professor in Democracy and Citizenship at Penn, provided exceptional support for the Seer-Sucker Theory with his 2005 book, Expert Political Judgment. The book describes the findings from Tetlock’s 20-year study of 284 political and economic experts and their 82,361 forecasts during that time. As it turned out, the experts’ forecasts were no more accurate than those of novices</a:t>
            </a:r>
          </a:p>
        </p:txBody>
      </p:sp>
      <p:sp>
        <p:nvSpPr>
          <p:cNvPr id="37891" name="Slide Number Placeholder 3"/>
          <p:cNvSpPr>
            <a:spLocks noGrp="1"/>
          </p:cNvSpPr>
          <p:nvPr>
            <p:ph type="sldNum" sz="quarter" idx="5"/>
          </p:nvPr>
        </p:nvSpPr>
        <p:spPr>
          <a:noFill/>
          <a:ln>
            <a:miter lim="800000"/>
            <a:headEnd/>
            <a:tailEnd/>
          </a:ln>
        </p:spPr>
        <p:txBody>
          <a:bodyPr/>
          <a:lstStyle/>
          <a:p>
            <a:fld id="{0258FB20-7045-4D0C-8AD4-ED852FF2C2A5}" type="slidenum">
              <a:rPr lang="en-GB" smtClean="0">
                <a:latin typeface="Arial" charset="0"/>
                <a:cs typeface="Arial" charset="0"/>
              </a:rPr>
              <a:pPr/>
              <a:t>10</a:t>
            </a:fld>
            <a:endParaRPr lang="en-GB" smtClean="0">
              <a:latin typeface="Arial" charset="0"/>
              <a:cs typeface="Arial" charset="0"/>
            </a:endParaRPr>
          </a:p>
        </p:txBody>
      </p:sp>
    </p:spTree>
    <p:extLst>
      <p:ext uri="{BB962C8B-B14F-4D97-AF65-F5344CB8AC3E}">
        <p14:creationId xmlns:p14="http://schemas.microsoft.com/office/powerpoint/2010/main" val="5849601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a:ln/>
        </p:spPr>
      </p:sp>
      <p:sp>
        <p:nvSpPr>
          <p:cNvPr id="39938" name="Notes Placeholder 2"/>
          <p:cNvSpPr>
            <a:spLocks noGrp="1"/>
          </p:cNvSpPr>
          <p:nvPr>
            <p:ph type="body" idx="1"/>
          </p:nvPr>
        </p:nvSpPr>
        <p:spPr>
          <a:noFill/>
        </p:spPr>
        <p:txBody>
          <a:bodyPr/>
          <a:lstStyle/>
          <a:p>
            <a:pPr>
              <a:spcBef>
                <a:spcPct val="0"/>
              </a:spcBef>
            </a:pPr>
            <a:endParaRPr lang="en-US" smtClean="0"/>
          </a:p>
        </p:txBody>
      </p:sp>
      <p:sp>
        <p:nvSpPr>
          <p:cNvPr id="39939" name="Slide Number Placeholder 3"/>
          <p:cNvSpPr>
            <a:spLocks noGrp="1"/>
          </p:cNvSpPr>
          <p:nvPr>
            <p:ph type="sldNum" sz="quarter" idx="5"/>
          </p:nvPr>
        </p:nvSpPr>
        <p:spPr>
          <a:noFill/>
          <a:ln>
            <a:miter lim="800000"/>
            <a:headEnd/>
            <a:tailEnd/>
          </a:ln>
        </p:spPr>
        <p:txBody>
          <a:bodyPr/>
          <a:lstStyle/>
          <a:p>
            <a:fld id="{06AC03A4-55CD-48F5-B5B6-8329957E7BA4}" type="slidenum">
              <a:rPr lang="en-GB" smtClean="0">
                <a:latin typeface="Arial" charset="0"/>
                <a:cs typeface="Arial" charset="0"/>
              </a:rPr>
              <a:pPr/>
              <a:t>11</a:t>
            </a:fld>
            <a:endParaRPr lang="en-GB" smtClean="0">
              <a:latin typeface="Arial" charset="0"/>
              <a:cs typeface="Arial" charset="0"/>
            </a:endParaRPr>
          </a:p>
        </p:txBody>
      </p:sp>
    </p:spTree>
    <p:extLst>
      <p:ext uri="{BB962C8B-B14F-4D97-AF65-F5344CB8AC3E}">
        <p14:creationId xmlns:p14="http://schemas.microsoft.com/office/powerpoint/2010/main" val="29685106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a:ln/>
        </p:spPr>
      </p:sp>
      <p:sp>
        <p:nvSpPr>
          <p:cNvPr id="41986" name="Notes Placeholder 2"/>
          <p:cNvSpPr>
            <a:spLocks noGrp="1"/>
          </p:cNvSpPr>
          <p:nvPr>
            <p:ph type="body" idx="1"/>
          </p:nvPr>
        </p:nvSpPr>
        <p:spPr>
          <a:noFill/>
        </p:spPr>
        <p:txBody>
          <a:bodyPr/>
          <a:lstStyle/>
          <a:p>
            <a:endParaRPr lang="en-US" smtClean="0"/>
          </a:p>
        </p:txBody>
      </p:sp>
      <p:sp>
        <p:nvSpPr>
          <p:cNvPr id="41987" name="Slide Number Placeholder 3"/>
          <p:cNvSpPr>
            <a:spLocks noGrp="1"/>
          </p:cNvSpPr>
          <p:nvPr>
            <p:ph type="sldNum" sz="quarter" idx="5"/>
          </p:nvPr>
        </p:nvSpPr>
        <p:spPr>
          <a:noFill/>
          <a:ln>
            <a:miter lim="800000"/>
            <a:headEnd/>
            <a:tailEnd/>
          </a:ln>
        </p:spPr>
        <p:txBody>
          <a:bodyPr/>
          <a:lstStyle/>
          <a:p>
            <a:fld id="{505BFEBD-401A-4609-81F6-28BB715DA69B}" type="slidenum">
              <a:rPr lang="en-GB" smtClean="0">
                <a:latin typeface="Arial" charset="0"/>
                <a:cs typeface="Arial" charset="0"/>
              </a:rPr>
              <a:pPr/>
              <a:t>12</a:t>
            </a:fld>
            <a:endParaRPr lang="en-GB" smtClean="0">
              <a:latin typeface="Arial" charset="0"/>
              <a:cs typeface="Arial" charset="0"/>
            </a:endParaRPr>
          </a:p>
        </p:txBody>
      </p:sp>
    </p:spTree>
    <p:extLst>
      <p:ext uri="{BB962C8B-B14F-4D97-AF65-F5344CB8AC3E}">
        <p14:creationId xmlns:p14="http://schemas.microsoft.com/office/powerpoint/2010/main" val="4994073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p:cNvSpPr>
          <p:nvPr>
            <p:ph type="sldImg"/>
          </p:nvPr>
        </p:nvSpPr>
        <p:spPr>
          <a:ln/>
        </p:spPr>
      </p:sp>
      <p:sp>
        <p:nvSpPr>
          <p:cNvPr id="44034" name="Notes Placeholder 2"/>
          <p:cNvSpPr>
            <a:spLocks noGrp="1"/>
          </p:cNvSpPr>
          <p:nvPr>
            <p:ph type="body" idx="1"/>
          </p:nvPr>
        </p:nvSpPr>
        <p:spPr>
          <a:noFill/>
        </p:spPr>
        <p:txBody>
          <a:bodyPr/>
          <a:lstStyle/>
          <a:p>
            <a:endParaRPr lang="en-US" smtClean="0"/>
          </a:p>
        </p:txBody>
      </p:sp>
      <p:sp>
        <p:nvSpPr>
          <p:cNvPr id="44035" name="Slide Number Placeholder 3"/>
          <p:cNvSpPr>
            <a:spLocks noGrp="1"/>
          </p:cNvSpPr>
          <p:nvPr>
            <p:ph type="sldNum" sz="quarter" idx="5"/>
          </p:nvPr>
        </p:nvSpPr>
        <p:spPr>
          <a:noFill/>
          <a:ln>
            <a:miter lim="800000"/>
            <a:headEnd/>
            <a:tailEnd/>
          </a:ln>
        </p:spPr>
        <p:txBody>
          <a:bodyPr/>
          <a:lstStyle/>
          <a:p>
            <a:fld id="{3231944F-35D0-4F3B-A038-BCBE8A6E2E3D}" type="slidenum">
              <a:rPr lang="en-GB" smtClean="0">
                <a:latin typeface="Arial" charset="0"/>
                <a:cs typeface="Arial" charset="0"/>
              </a:rPr>
              <a:pPr/>
              <a:t>13</a:t>
            </a:fld>
            <a:endParaRPr lang="en-GB" smtClean="0">
              <a:latin typeface="Arial" charset="0"/>
              <a:cs typeface="Arial" charset="0"/>
            </a:endParaRPr>
          </a:p>
        </p:txBody>
      </p:sp>
    </p:spTree>
    <p:extLst>
      <p:ext uri="{BB962C8B-B14F-4D97-AF65-F5344CB8AC3E}">
        <p14:creationId xmlns:p14="http://schemas.microsoft.com/office/powerpoint/2010/main" val="39177042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p:cNvSpPr>
          <p:nvPr>
            <p:ph type="sldImg"/>
          </p:nvPr>
        </p:nvSpPr>
        <p:spPr>
          <a:ln/>
        </p:spPr>
      </p:sp>
      <p:sp>
        <p:nvSpPr>
          <p:cNvPr id="46082" name="Notes Placeholder 2"/>
          <p:cNvSpPr>
            <a:spLocks noGrp="1"/>
          </p:cNvSpPr>
          <p:nvPr>
            <p:ph type="body" idx="1"/>
          </p:nvPr>
        </p:nvSpPr>
        <p:spPr>
          <a:noFill/>
        </p:spPr>
        <p:txBody>
          <a:bodyPr/>
          <a:lstStyle/>
          <a:p>
            <a:endParaRPr lang="en-US" smtClean="0"/>
          </a:p>
        </p:txBody>
      </p:sp>
      <p:sp>
        <p:nvSpPr>
          <p:cNvPr id="46083" name="Slide Number Placeholder 3"/>
          <p:cNvSpPr>
            <a:spLocks noGrp="1"/>
          </p:cNvSpPr>
          <p:nvPr>
            <p:ph type="sldNum" sz="quarter" idx="5"/>
          </p:nvPr>
        </p:nvSpPr>
        <p:spPr>
          <a:noFill/>
          <a:ln>
            <a:miter lim="800000"/>
            <a:headEnd/>
            <a:tailEnd/>
          </a:ln>
        </p:spPr>
        <p:txBody>
          <a:bodyPr/>
          <a:lstStyle/>
          <a:p>
            <a:fld id="{3D1CA1DA-8B14-4C39-B7BE-5820330C45E6}" type="slidenum">
              <a:rPr lang="en-GB" smtClean="0">
                <a:latin typeface="Arial" charset="0"/>
                <a:cs typeface="Arial" charset="0"/>
              </a:rPr>
              <a:pPr/>
              <a:t>14</a:t>
            </a:fld>
            <a:endParaRPr lang="en-GB" smtClean="0">
              <a:latin typeface="Arial" charset="0"/>
              <a:cs typeface="Arial" charset="0"/>
            </a:endParaRPr>
          </a:p>
        </p:txBody>
      </p:sp>
    </p:spTree>
    <p:extLst>
      <p:ext uri="{BB962C8B-B14F-4D97-AF65-F5344CB8AC3E}">
        <p14:creationId xmlns:p14="http://schemas.microsoft.com/office/powerpoint/2010/main" val="26893084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p:cNvSpPr>
          <p:nvPr>
            <p:ph type="sldImg"/>
          </p:nvPr>
        </p:nvSpPr>
        <p:spPr>
          <a:ln/>
        </p:spPr>
      </p:sp>
      <p:sp>
        <p:nvSpPr>
          <p:cNvPr id="48130" name="Notes Placeholder 2"/>
          <p:cNvSpPr>
            <a:spLocks noGrp="1"/>
          </p:cNvSpPr>
          <p:nvPr>
            <p:ph type="body" idx="1"/>
          </p:nvPr>
        </p:nvSpPr>
        <p:spPr>
          <a:noFill/>
        </p:spPr>
        <p:txBody>
          <a:bodyPr/>
          <a:lstStyle/>
          <a:p>
            <a:pPr>
              <a:spcBef>
                <a:spcPct val="0"/>
              </a:spcBef>
            </a:pPr>
            <a:endParaRPr lang="en-US" smtClean="0"/>
          </a:p>
        </p:txBody>
      </p:sp>
      <p:sp>
        <p:nvSpPr>
          <p:cNvPr id="48131" name="Slide Number Placeholder 3"/>
          <p:cNvSpPr>
            <a:spLocks noGrp="1"/>
          </p:cNvSpPr>
          <p:nvPr>
            <p:ph type="sldNum" sz="quarter" idx="5"/>
          </p:nvPr>
        </p:nvSpPr>
        <p:spPr>
          <a:noFill/>
          <a:ln>
            <a:miter lim="800000"/>
            <a:headEnd/>
            <a:tailEnd/>
          </a:ln>
        </p:spPr>
        <p:txBody>
          <a:bodyPr/>
          <a:lstStyle/>
          <a:p>
            <a:fld id="{4A91E42E-CBC5-423D-B7BA-24257E5EADA1}" type="slidenum">
              <a:rPr lang="en-GB" smtClean="0">
                <a:latin typeface="Arial" charset="0"/>
                <a:cs typeface="Arial" charset="0"/>
              </a:rPr>
              <a:pPr/>
              <a:t>15</a:t>
            </a:fld>
            <a:endParaRPr lang="en-GB" smtClean="0">
              <a:latin typeface="Arial" charset="0"/>
              <a:cs typeface="Arial" charset="0"/>
            </a:endParaRPr>
          </a:p>
        </p:txBody>
      </p:sp>
    </p:spTree>
    <p:extLst>
      <p:ext uri="{BB962C8B-B14F-4D97-AF65-F5344CB8AC3E}">
        <p14:creationId xmlns:p14="http://schemas.microsoft.com/office/powerpoint/2010/main" val="19256744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a:ln/>
        </p:spPr>
      </p:sp>
      <p:sp>
        <p:nvSpPr>
          <p:cNvPr id="50178" name="Notes Placeholder 2"/>
          <p:cNvSpPr>
            <a:spLocks noGrp="1"/>
          </p:cNvSpPr>
          <p:nvPr>
            <p:ph type="body" idx="1"/>
          </p:nvPr>
        </p:nvSpPr>
        <p:spPr>
          <a:noFill/>
        </p:spPr>
        <p:txBody>
          <a:bodyPr/>
          <a:lstStyle/>
          <a:p>
            <a:pPr>
              <a:spcBef>
                <a:spcPct val="0"/>
              </a:spcBef>
            </a:pPr>
            <a:endParaRPr lang="en-US" smtClean="0"/>
          </a:p>
        </p:txBody>
      </p:sp>
      <p:sp>
        <p:nvSpPr>
          <p:cNvPr id="50179" name="Slide Number Placeholder 3"/>
          <p:cNvSpPr>
            <a:spLocks noGrp="1"/>
          </p:cNvSpPr>
          <p:nvPr>
            <p:ph type="sldNum" sz="quarter" idx="5"/>
          </p:nvPr>
        </p:nvSpPr>
        <p:spPr>
          <a:noFill/>
          <a:ln>
            <a:miter lim="800000"/>
            <a:headEnd/>
            <a:tailEnd/>
          </a:ln>
        </p:spPr>
        <p:txBody>
          <a:bodyPr/>
          <a:lstStyle/>
          <a:p>
            <a:fld id="{08A5B01D-9E41-410B-9468-74CB51826BC9}" type="slidenum">
              <a:rPr lang="en-GB" smtClean="0">
                <a:latin typeface="Arial" charset="0"/>
                <a:cs typeface="Arial" charset="0"/>
              </a:rPr>
              <a:pPr/>
              <a:t>16</a:t>
            </a:fld>
            <a:endParaRPr lang="en-GB" smtClean="0">
              <a:latin typeface="Arial" charset="0"/>
              <a:cs typeface="Arial" charset="0"/>
            </a:endParaRPr>
          </a:p>
        </p:txBody>
      </p:sp>
    </p:spTree>
    <p:extLst>
      <p:ext uri="{BB962C8B-B14F-4D97-AF65-F5344CB8AC3E}">
        <p14:creationId xmlns:p14="http://schemas.microsoft.com/office/powerpoint/2010/main" val="5985865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a:ln/>
        </p:spPr>
      </p:sp>
      <p:sp>
        <p:nvSpPr>
          <p:cNvPr id="52226" name="Notes Placeholder 2"/>
          <p:cNvSpPr>
            <a:spLocks noGrp="1"/>
          </p:cNvSpPr>
          <p:nvPr>
            <p:ph type="body" idx="1"/>
          </p:nvPr>
        </p:nvSpPr>
        <p:spPr>
          <a:noFill/>
        </p:spPr>
        <p:txBody>
          <a:bodyPr/>
          <a:lstStyle/>
          <a:p>
            <a:pPr>
              <a:spcBef>
                <a:spcPct val="0"/>
              </a:spcBef>
            </a:pPr>
            <a:endParaRPr lang="en-US" smtClean="0"/>
          </a:p>
        </p:txBody>
      </p:sp>
      <p:sp>
        <p:nvSpPr>
          <p:cNvPr id="52227" name="Slide Number Placeholder 3"/>
          <p:cNvSpPr>
            <a:spLocks noGrp="1"/>
          </p:cNvSpPr>
          <p:nvPr>
            <p:ph type="sldNum" sz="quarter" idx="5"/>
          </p:nvPr>
        </p:nvSpPr>
        <p:spPr>
          <a:noFill/>
          <a:ln>
            <a:miter lim="800000"/>
            <a:headEnd/>
            <a:tailEnd/>
          </a:ln>
        </p:spPr>
        <p:txBody>
          <a:bodyPr/>
          <a:lstStyle/>
          <a:p>
            <a:fld id="{5D9E08A5-7CA8-4521-90B2-31AA77DE5236}" type="slidenum">
              <a:rPr lang="en-GB" smtClean="0">
                <a:latin typeface="Arial" charset="0"/>
                <a:cs typeface="Arial" charset="0"/>
              </a:rPr>
              <a:pPr/>
              <a:t>17</a:t>
            </a:fld>
            <a:endParaRPr lang="en-GB" smtClean="0">
              <a:latin typeface="Arial" charset="0"/>
              <a:cs typeface="Arial" charset="0"/>
            </a:endParaRPr>
          </a:p>
        </p:txBody>
      </p:sp>
    </p:spTree>
    <p:extLst>
      <p:ext uri="{BB962C8B-B14F-4D97-AF65-F5344CB8AC3E}">
        <p14:creationId xmlns:p14="http://schemas.microsoft.com/office/powerpoint/2010/main" val="11239233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E7239C21-3156-4B04-ADC0-7B91E36A6F13}" type="slidenum">
              <a:rPr lang="en-GB" smtClean="0"/>
              <a:pPr>
                <a:defRPr/>
              </a:pPr>
              <a:t>18</a:t>
            </a:fld>
            <a:endParaRPr lang="en-GB" dirty="0"/>
          </a:p>
        </p:txBody>
      </p:sp>
    </p:spTree>
    <p:extLst>
      <p:ext uri="{BB962C8B-B14F-4D97-AF65-F5344CB8AC3E}">
        <p14:creationId xmlns:p14="http://schemas.microsoft.com/office/powerpoint/2010/main" val="36298276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E7239C21-3156-4B04-ADC0-7B91E36A6F13}" type="slidenum">
              <a:rPr lang="en-GB" smtClean="0"/>
              <a:pPr>
                <a:defRPr/>
              </a:pPr>
              <a:t>19</a:t>
            </a:fld>
            <a:endParaRPr lang="en-GB" dirty="0"/>
          </a:p>
        </p:txBody>
      </p:sp>
    </p:spTree>
    <p:extLst>
      <p:ext uri="{BB962C8B-B14F-4D97-AF65-F5344CB8AC3E}">
        <p14:creationId xmlns:p14="http://schemas.microsoft.com/office/powerpoint/2010/main" val="37432059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E7239C21-3156-4B04-ADC0-7B91E36A6F13}" type="slidenum">
              <a:rPr lang="en-GB" smtClean="0"/>
              <a:pPr>
                <a:defRPr/>
              </a:pPr>
              <a:t>20</a:t>
            </a:fld>
            <a:endParaRPr lang="en-GB" dirty="0"/>
          </a:p>
        </p:txBody>
      </p:sp>
    </p:spTree>
    <p:extLst>
      <p:ext uri="{BB962C8B-B14F-4D97-AF65-F5344CB8AC3E}">
        <p14:creationId xmlns:p14="http://schemas.microsoft.com/office/powerpoint/2010/main" val="7956122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p:cNvSpPr>
          <p:nvPr>
            <p:ph type="sldImg"/>
          </p:nvPr>
        </p:nvSpPr>
        <p:spPr>
          <a:ln/>
        </p:spPr>
      </p:sp>
      <p:sp>
        <p:nvSpPr>
          <p:cNvPr id="54274" name="Notes Placeholder 2"/>
          <p:cNvSpPr>
            <a:spLocks noGrp="1"/>
          </p:cNvSpPr>
          <p:nvPr>
            <p:ph type="body" idx="1"/>
          </p:nvPr>
        </p:nvSpPr>
        <p:spPr>
          <a:noFill/>
        </p:spPr>
        <p:txBody>
          <a:bodyPr/>
          <a:lstStyle/>
          <a:p>
            <a:endParaRPr lang="en-US" smtClean="0"/>
          </a:p>
        </p:txBody>
      </p:sp>
      <p:sp>
        <p:nvSpPr>
          <p:cNvPr id="54275" name="Slide Number Placeholder 3"/>
          <p:cNvSpPr>
            <a:spLocks noGrp="1"/>
          </p:cNvSpPr>
          <p:nvPr>
            <p:ph type="sldNum" sz="quarter" idx="5"/>
          </p:nvPr>
        </p:nvSpPr>
        <p:spPr>
          <a:noFill/>
          <a:ln>
            <a:miter lim="800000"/>
            <a:headEnd/>
            <a:tailEnd/>
          </a:ln>
        </p:spPr>
        <p:txBody>
          <a:bodyPr/>
          <a:lstStyle/>
          <a:p>
            <a:fld id="{4B9DB67B-1DA7-4C1E-8B78-DDFE707D29E1}" type="slidenum">
              <a:rPr lang="en-GB" smtClean="0">
                <a:latin typeface="Arial" charset="0"/>
                <a:cs typeface="Arial" charset="0"/>
              </a:rPr>
              <a:pPr/>
              <a:t>21</a:t>
            </a:fld>
            <a:endParaRPr lang="en-GB" smtClean="0">
              <a:latin typeface="Arial" charset="0"/>
              <a:cs typeface="Arial" charset="0"/>
            </a:endParaRPr>
          </a:p>
        </p:txBody>
      </p:sp>
    </p:spTree>
    <p:extLst>
      <p:ext uri="{BB962C8B-B14F-4D97-AF65-F5344CB8AC3E}">
        <p14:creationId xmlns:p14="http://schemas.microsoft.com/office/powerpoint/2010/main" val="4010885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p:cNvSpPr>
          <p:nvPr>
            <p:ph type="sldImg"/>
          </p:nvPr>
        </p:nvSpPr>
        <p:spPr>
          <a:ln/>
        </p:spPr>
      </p:sp>
      <p:sp>
        <p:nvSpPr>
          <p:cNvPr id="56322" name="Notes Placeholder 2"/>
          <p:cNvSpPr>
            <a:spLocks noGrp="1"/>
          </p:cNvSpPr>
          <p:nvPr>
            <p:ph type="body" idx="1"/>
          </p:nvPr>
        </p:nvSpPr>
        <p:spPr>
          <a:noFill/>
        </p:spPr>
        <p:txBody>
          <a:bodyPr/>
          <a:lstStyle/>
          <a:p>
            <a:endParaRPr lang="en-US" smtClean="0"/>
          </a:p>
        </p:txBody>
      </p:sp>
      <p:sp>
        <p:nvSpPr>
          <p:cNvPr id="56323" name="Slide Number Placeholder 3"/>
          <p:cNvSpPr>
            <a:spLocks noGrp="1"/>
          </p:cNvSpPr>
          <p:nvPr>
            <p:ph type="sldNum" sz="quarter" idx="5"/>
          </p:nvPr>
        </p:nvSpPr>
        <p:spPr>
          <a:noFill/>
          <a:ln>
            <a:miter lim="800000"/>
            <a:headEnd/>
            <a:tailEnd/>
          </a:ln>
        </p:spPr>
        <p:txBody>
          <a:bodyPr/>
          <a:lstStyle/>
          <a:p>
            <a:fld id="{F93D2CC2-8AB2-41DA-B98D-5FC04D79B5DB}" type="slidenum">
              <a:rPr lang="en-GB" smtClean="0">
                <a:latin typeface="Arial" charset="0"/>
                <a:cs typeface="Arial" charset="0"/>
              </a:rPr>
              <a:pPr/>
              <a:t>22</a:t>
            </a:fld>
            <a:endParaRPr lang="en-GB" smtClean="0">
              <a:latin typeface="Arial" charset="0"/>
              <a:cs typeface="Arial" charset="0"/>
            </a:endParaRPr>
          </a:p>
        </p:txBody>
      </p:sp>
    </p:spTree>
    <p:extLst>
      <p:ext uri="{BB962C8B-B14F-4D97-AF65-F5344CB8AC3E}">
        <p14:creationId xmlns:p14="http://schemas.microsoft.com/office/powerpoint/2010/main" val="11315473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p:cNvSpPr>
          <p:nvPr>
            <p:ph type="sldImg"/>
          </p:nvPr>
        </p:nvSpPr>
        <p:spPr>
          <a:ln/>
        </p:spPr>
      </p:sp>
      <p:sp>
        <p:nvSpPr>
          <p:cNvPr id="58370" name="Notes Placeholder 2"/>
          <p:cNvSpPr>
            <a:spLocks noGrp="1"/>
          </p:cNvSpPr>
          <p:nvPr>
            <p:ph type="body" idx="1"/>
          </p:nvPr>
        </p:nvSpPr>
        <p:spPr>
          <a:noFill/>
        </p:spPr>
        <p:txBody>
          <a:bodyPr/>
          <a:lstStyle/>
          <a:p>
            <a:endParaRPr lang="en-US" smtClean="0"/>
          </a:p>
        </p:txBody>
      </p:sp>
      <p:sp>
        <p:nvSpPr>
          <p:cNvPr id="58371" name="Slide Number Placeholder 3"/>
          <p:cNvSpPr>
            <a:spLocks noGrp="1"/>
          </p:cNvSpPr>
          <p:nvPr>
            <p:ph type="sldNum" sz="quarter" idx="5"/>
          </p:nvPr>
        </p:nvSpPr>
        <p:spPr>
          <a:noFill/>
          <a:ln>
            <a:miter lim="800000"/>
            <a:headEnd/>
            <a:tailEnd/>
          </a:ln>
        </p:spPr>
        <p:txBody>
          <a:bodyPr/>
          <a:lstStyle/>
          <a:p>
            <a:fld id="{EECA37CD-30EE-4B24-A22B-7B9FE56D5D99}" type="slidenum">
              <a:rPr lang="en-GB" smtClean="0">
                <a:latin typeface="Arial" charset="0"/>
                <a:cs typeface="Arial" charset="0"/>
              </a:rPr>
              <a:pPr/>
              <a:t>23</a:t>
            </a:fld>
            <a:endParaRPr lang="en-GB" smtClean="0">
              <a:latin typeface="Arial" charset="0"/>
              <a:cs typeface="Arial" charset="0"/>
            </a:endParaRPr>
          </a:p>
        </p:txBody>
      </p:sp>
    </p:spTree>
    <p:extLst>
      <p:ext uri="{BB962C8B-B14F-4D97-AF65-F5344CB8AC3E}">
        <p14:creationId xmlns:p14="http://schemas.microsoft.com/office/powerpoint/2010/main" val="24211118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p:cNvSpPr>
          <p:nvPr>
            <p:ph type="sldImg"/>
          </p:nvPr>
        </p:nvSpPr>
        <p:spPr>
          <a:ln/>
        </p:spPr>
      </p:sp>
      <p:sp>
        <p:nvSpPr>
          <p:cNvPr id="60418" name="Notes Placeholder 2"/>
          <p:cNvSpPr>
            <a:spLocks noGrp="1"/>
          </p:cNvSpPr>
          <p:nvPr>
            <p:ph type="body" idx="1"/>
          </p:nvPr>
        </p:nvSpPr>
        <p:spPr>
          <a:noFill/>
        </p:spPr>
        <p:txBody>
          <a:bodyPr/>
          <a:lstStyle/>
          <a:p>
            <a:endParaRPr lang="en-US" smtClean="0"/>
          </a:p>
        </p:txBody>
      </p:sp>
      <p:sp>
        <p:nvSpPr>
          <p:cNvPr id="60419" name="Slide Number Placeholder 3"/>
          <p:cNvSpPr>
            <a:spLocks noGrp="1"/>
          </p:cNvSpPr>
          <p:nvPr>
            <p:ph type="sldNum" sz="quarter" idx="5"/>
          </p:nvPr>
        </p:nvSpPr>
        <p:spPr>
          <a:noFill/>
          <a:ln>
            <a:miter lim="800000"/>
            <a:headEnd/>
            <a:tailEnd/>
          </a:ln>
        </p:spPr>
        <p:txBody>
          <a:bodyPr/>
          <a:lstStyle/>
          <a:p>
            <a:fld id="{51CA75FE-7F7D-4524-B509-144D2E5F3780}" type="slidenum">
              <a:rPr lang="en-GB" smtClean="0">
                <a:latin typeface="Arial" charset="0"/>
                <a:cs typeface="Arial" charset="0"/>
              </a:rPr>
              <a:pPr/>
              <a:t>24</a:t>
            </a:fld>
            <a:endParaRPr lang="en-GB" smtClean="0">
              <a:latin typeface="Arial" charset="0"/>
              <a:cs typeface="Arial" charset="0"/>
            </a:endParaRPr>
          </a:p>
        </p:txBody>
      </p:sp>
    </p:spTree>
    <p:extLst>
      <p:ext uri="{BB962C8B-B14F-4D97-AF65-F5344CB8AC3E}">
        <p14:creationId xmlns:p14="http://schemas.microsoft.com/office/powerpoint/2010/main" val="15459768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p:cNvSpPr>
          <p:nvPr>
            <p:ph type="sldImg"/>
          </p:nvPr>
        </p:nvSpPr>
        <p:spPr>
          <a:ln/>
        </p:spPr>
      </p:sp>
      <p:sp>
        <p:nvSpPr>
          <p:cNvPr id="62466" name="Notes Placeholder 2"/>
          <p:cNvSpPr>
            <a:spLocks noGrp="1"/>
          </p:cNvSpPr>
          <p:nvPr>
            <p:ph type="body" idx="1"/>
          </p:nvPr>
        </p:nvSpPr>
        <p:spPr>
          <a:noFill/>
        </p:spPr>
        <p:txBody>
          <a:bodyPr/>
          <a:lstStyle/>
          <a:p>
            <a:endParaRPr lang="en-US" smtClean="0"/>
          </a:p>
        </p:txBody>
      </p:sp>
      <p:sp>
        <p:nvSpPr>
          <p:cNvPr id="62467" name="Slide Number Placeholder 3"/>
          <p:cNvSpPr>
            <a:spLocks noGrp="1"/>
          </p:cNvSpPr>
          <p:nvPr>
            <p:ph type="sldNum" sz="quarter" idx="5"/>
          </p:nvPr>
        </p:nvSpPr>
        <p:spPr>
          <a:noFill/>
          <a:ln>
            <a:miter lim="800000"/>
            <a:headEnd/>
            <a:tailEnd/>
          </a:ln>
        </p:spPr>
        <p:txBody>
          <a:bodyPr/>
          <a:lstStyle/>
          <a:p>
            <a:fld id="{36521779-3FDC-474E-9CA6-8760354DDA34}" type="slidenum">
              <a:rPr lang="en-GB" smtClean="0">
                <a:latin typeface="Arial" charset="0"/>
                <a:cs typeface="Arial" charset="0"/>
              </a:rPr>
              <a:pPr/>
              <a:t>25</a:t>
            </a:fld>
            <a:endParaRPr lang="en-GB" smtClean="0">
              <a:latin typeface="Arial" charset="0"/>
              <a:cs typeface="Arial" charset="0"/>
            </a:endParaRPr>
          </a:p>
        </p:txBody>
      </p:sp>
    </p:spTree>
    <p:extLst>
      <p:ext uri="{BB962C8B-B14F-4D97-AF65-F5344CB8AC3E}">
        <p14:creationId xmlns:p14="http://schemas.microsoft.com/office/powerpoint/2010/main" val="24768979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p:cNvSpPr>
          <p:nvPr>
            <p:ph type="sldImg"/>
          </p:nvPr>
        </p:nvSpPr>
        <p:spPr>
          <a:ln/>
        </p:spPr>
      </p:sp>
      <p:sp>
        <p:nvSpPr>
          <p:cNvPr id="64514" name="Notes Placeholder 2"/>
          <p:cNvSpPr>
            <a:spLocks noGrp="1"/>
          </p:cNvSpPr>
          <p:nvPr>
            <p:ph type="body" idx="1"/>
          </p:nvPr>
        </p:nvSpPr>
        <p:spPr>
          <a:noFill/>
        </p:spPr>
        <p:txBody>
          <a:bodyPr/>
          <a:lstStyle/>
          <a:p>
            <a:endParaRPr lang="en-US" smtClean="0"/>
          </a:p>
        </p:txBody>
      </p:sp>
      <p:sp>
        <p:nvSpPr>
          <p:cNvPr id="64515" name="Slide Number Placeholder 3"/>
          <p:cNvSpPr>
            <a:spLocks noGrp="1"/>
          </p:cNvSpPr>
          <p:nvPr>
            <p:ph type="sldNum" sz="quarter" idx="5"/>
          </p:nvPr>
        </p:nvSpPr>
        <p:spPr>
          <a:noFill/>
          <a:ln>
            <a:miter lim="800000"/>
            <a:headEnd/>
            <a:tailEnd/>
          </a:ln>
        </p:spPr>
        <p:txBody>
          <a:bodyPr/>
          <a:lstStyle/>
          <a:p>
            <a:fld id="{532B2817-9F0F-4F57-8D7A-C2E2290ADEB5}" type="slidenum">
              <a:rPr lang="en-GB" smtClean="0">
                <a:latin typeface="Arial" charset="0"/>
                <a:cs typeface="Arial" charset="0"/>
              </a:rPr>
              <a:pPr/>
              <a:t>26</a:t>
            </a:fld>
            <a:endParaRPr lang="en-GB" smtClean="0">
              <a:latin typeface="Arial" charset="0"/>
              <a:cs typeface="Arial" charset="0"/>
            </a:endParaRPr>
          </a:p>
        </p:txBody>
      </p:sp>
    </p:spTree>
    <p:extLst>
      <p:ext uri="{BB962C8B-B14F-4D97-AF65-F5344CB8AC3E}">
        <p14:creationId xmlns:p14="http://schemas.microsoft.com/office/powerpoint/2010/main" val="8138534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p:cNvSpPr>
          <p:nvPr>
            <p:ph type="sldImg"/>
          </p:nvPr>
        </p:nvSpPr>
        <p:spPr>
          <a:ln/>
        </p:spPr>
      </p:sp>
      <p:sp>
        <p:nvSpPr>
          <p:cNvPr id="66562" name="Notes Placeholder 2"/>
          <p:cNvSpPr>
            <a:spLocks noGrp="1"/>
          </p:cNvSpPr>
          <p:nvPr>
            <p:ph type="body" idx="1"/>
          </p:nvPr>
        </p:nvSpPr>
        <p:spPr>
          <a:noFill/>
        </p:spPr>
        <p:txBody>
          <a:bodyPr/>
          <a:lstStyle/>
          <a:p>
            <a:endParaRPr lang="en-US" smtClean="0"/>
          </a:p>
        </p:txBody>
      </p:sp>
      <p:sp>
        <p:nvSpPr>
          <p:cNvPr id="66563" name="Slide Number Placeholder 3"/>
          <p:cNvSpPr>
            <a:spLocks noGrp="1"/>
          </p:cNvSpPr>
          <p:nvPr>
            <p:ph type="sldNum" sz="quarter" idx="5"/>
          </p:nvPr>
        </p:nvSpPr>
        <p:spPr>
          <a:noFill/>
          <a:ln>
            <a:miter lim="800000"/>
            <a:headEnd/>
            <a:tailEnd/>
          </a:ln>
        </p:spPr>
        <p:txBody>
          <a:bodyPr/>
          <a:lstStyle/>
          <a:p>
            <a:fld id="{8EE75BDE-932F-4830-A8ED-A4C80D3182E7}" type="slidenum">
              <a:rPr lang="en-GB" smtClean="0">
                <a:latin typeface="Arial" charset="0"/>
                <a:cs typeface="Arial" charset="0"/>
              </a:rPr>
              <a:pPr/>
              <a:t>27</a:t>
            </a:fld>
            <a:endParaRPr lang="en-GB" smtClean="0">
              <a:latin typeface="Arial" charset="0"/>
              <a:cs typeface="Arial" charset="0"/>
            </a:endParaRPr>
          </a:p>
        </p:txBody>
      </p:sp>
    </p:spTree>
    <p:extLst>
      <p:ext uri="{BB962C8B-B14F-4D97-AF65-F5344CB8AC3E}">
        <p14:creationId xmlns:p14="http://schemas.microsoft.com/office/powerpoint/2010/main" val="23615659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p:cNvSpPr>
          <p:nvPr>
            <p:ph type="sldImg"/>
          </p:nvPr>
        </p:nvSpPr>
        <p:spPr>
          <a:ln/>
        </p:spPr>
      </p:sp>
      <p:sp>
        <p:nvSpPr>
          <p:cNvPr id="68610" name="Notes Placeholder 2"/>
          <p:cNvSpPr>
            <a:spLocks noGrp="1"/>
          </p:cNvSpPr>
          <p:nvPr>
            <p:ph type="body" idx="1"/>
          </p:nvPr>
        </p:nvSpPr>
        <p:spPr>
          <a:noFill/>
        </p:spPr>
        <p:txBody>
          <a:bodyPr/>
          <a:lstStyle/>
          <a:p>
            <a:endParaRPr lang="en-US" smtClean="0"/>
          </a:p>
        </p:txBody>
      </p:sp>
      <p:sp>
        <p:nvSpPr>
          <p:cNvPr id="68611" name="Slide Number Placeholder 3"/>
          <p:cNvSpPr>
            <a:spLocks noGrp="1"/>
          </p:cNvSpPr>
          <p:nvPr>
            <p:ph type="sldNum" sz="quarter" idx="5"/>
          </p:nvPr>
        </p:nvSpPr>
        <p:spPr>
          <a:noFill/>
          <a:ln>
            <a:miter lim="800000"/>
            <a:headEnd/>
            <a:tailEnd/>
          </a:ln>
        </p:spPr>
        <p:txBody>
          <a:bodyPr/>
          <a:lstStyle/>
          <a:p>
            <a:fld id="{5B4F08D9-D608-4811-9ABD-8446BA9260C0}" type="slidenum">
              <a:rPr lang="en-GB" smtClean="0">
                <a:latin typeface="Arial" charset="0"/>
                <a:cs typeface="Arial" charset="0"/>
              </a:rPr>
              <a:pPr/>
              <a:t>28</a:t>
            </a:fld>
            <a:endParaRPr lang="en-GB" smtClean="0">
              <a:latin typeface="Arial" charset="0"/>
              <a:cs typeface="Arial" charset="0"/>
            </a:endParaRPr>
          </a:p>
        </p:txBody>
      </p:sp>
    </p:spTree>
    <p:extLst>
      <p:ext uri="{BB962C8B-B14F-4D97-AF65-F5344CB8AC3E}">
        <p14:creationId xmlns:p14="http://schemas.microsoft.com/office/powerpoint/2010/main" val="32774197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a:ln/>
        </p:spPr>
      </p:sp>
      <p:sp>
        <p:nvSpPr>
          <p:cNvPr id="70658" name="Notes Placeholder 2"/>
          <p:cNvSpPr>
            <a:spLocks noGrp="1"/>
          </p:cNvSpPr>
          <p:nvPr>
            <p:ph type="body" idx="1"/>
          </p:nvPr>
        </p:nvSpPr>
        <p:spPr>
          <a:noFill/>
        </p:spPr>
        <p:txBody>
          <a:bodyPr/>
          <a:lstStyle/>
          <a:p>
            <a:endParaRPr lang="en-US" smtClean="0"/>
          </a:p>
        </p:txBody>
      </p:sp>
      <p:sp>
        <p:nvSpPr>
          <p:cNvPr id="70659" name="Slide Number Placeholder 3"/>
          <p:cNvSpPr>
            <a:spLocks noGrp="1"/>
          </p:cNvSpPr>
          <p:nvPr>
            <p:ph type="sldNum" sz="quarter" idx="5"/>
          </p:nvPr>
        </p:nvSpPr>
        <p:spPr>
          <a:noFill/>
          <a:ln>
            <a:miter lim="800000"/>
            <a:headEnd/>
            <a:tailEnd/>
          </a:ln>
        </p:spPr>
        <p:txBody>
          <a:bodyPr/>
          <a:lstStyle/>
          <a:p>
            <a:fld id="{734D51EB-58B4-42B7-9F3D-95A52F39C119}" type="slidenum">
              <a:rPr lang="en-GB" smtClean="0">
                <a:latin typeface="Arial" charset="0"/>
                <a:cs typeface="Arial" charset="0"/>
              </a:rPr>
              <a:pPr/>
              <a:t>29</a:t>
            </a:fld>
            <a:endParaRPr lang="en-GB" smtClean="0">
              <a:latin typeface="Arial" charset="0"/>
              <a:cs typeface="Arial" charset="0"/>
            </a:endParaRPr>
          </a:p>
        </p:txBody>
      </p:sp>
    </p:spTree>
    <p:extLst>
      <p:ext uri="{BB962C8B-B14F-4D97-AF65-F5344CB8AC3E}">
        <p14:creationId xmlns:p14="http://schemas.microsoft.com/office/powerpoint/2010/main" val="4961633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a:ln/>
        </p:spPr>
      </p:sp>
      <p:sp>
        <p:nvSpPr>
          <p:cNvPr id="72706" name="Notes Placeholder 2"/>
          <p:cNvSpPr>
            <a:spLocks noGrp="1"/>
          </p:cNvSpPr>
          <p:nvPr>
            <p:ph type="body" idx="1"/>
          </p:nvPr>
        </p:nvSpPr>
        <p:spPr>
          <a:noFill/>
        </p:spPr>
        <p:txBody>
          <a:bodyPr/>
          <a:lstStyle/>
          <a:p>
            <a:endParaRPr lang="en-US" smtClean="0"/>
          </a:p>
        </p:txBody>
      </p:sp>
      <p:sp>
        <p:nvSpPr>
          <p:cNvPr id="72707" name="Slide Number Placeholder 3"/>
          <p:cNvSpPr>
            <a:spLocks noGrp="1"/>
          </p:cNvSpPr>
          <p:nvPr>
            <p:ph type="sldNum" sz="quarter" idx="5"/>
          </p:nvPr>
        </p:nvSpPr>
        <p:spPr>
          <a:noFill/>
          <a:ln>
            <a:miter lim="800000"/>
            <a:headEnd/>
            <a:tailEnd/>
          </a:ln>
        </p:spPr>
        <p:txBody>
          <a:bodyPr/>
          <a:lstStyle/>
          <a:p>
            <a:fld id="{AB17B664-C50F-44D3-97C8-455D56CB0DF3}" type="slidenum">
              <a:rPr lang="en-GB" smtClean="0">
                <a:latin typeface="Arial" charset="0"/>
                <a:cs typeface="Arial" charset="0"/>
              </a:rPr>
              <a:pPr/>
              <a:t>30</a:t>
            </a:fld>
            <a:endParaRPr lang="en-GB" smtClean="0">
              <a:latin typeface="Arial" charset="0"/>
              <a:cs typeface="Arial" charset="0"/>
            </a:endParaRPr>
          </a:p>
        </p:txBody>
      </p:sp>
    </p:spTree>
    <p:extLst>
      <p:ext uri="{BB962C8B-B14F-4D97-AF65-F5344CB8AC3E}">
        <p14:creationId xmlns:p14="http://schemas.microsoft.com/office/powerpoint/2010/main" val="226320363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p:cNvSpPr>
          <p:nvPr>
            <p:ph type="sldImg"/>
          </p:nvPr>
        </p:nvSpPr>
        <p:spPr>
          <a:ln/>
        </p:spPr>
      </p:sp>
      <p:sp>
        <p:nvSpPr>
          <p:cNvPr id="74754" name="Notes Placeholder 2"/>
          <p:cNvSpPr>
            <a:spLocks noGrp="1"/>
          </p:cNvSpPr>
          <p:nvPr>
            <p:ph type="body" idx="1"/>
          </p:nvPr>
        </p:nvSpPr>
        <p:spPr>
          <a:noFill/>
        </p:spPr>
        <p:txBody>
          <a:bodyPr/>
          <a:lstStyle/>
          <a:p>
            <a:endParaRPr lang="en-US" smtClean="0"/>
          </a:p>
        </p:txBody>
      </p:sp>
      <p:sp>
        <p:nvSpPr>
          <p:cNvPr id="74755" name="Slide Number Placeholder 3"/>
          <p:cNvSpPr>
            <a:spLocks noGrp="1"/>
          </p:cNvSpPr>
          <p:nvPr>
            <p:ph type="sldNum" sz="quarter" idx="5"/>
          </p:nvPr>
        </p:nvSpPr>
        <p:spPr>
          <a:noFill/>
          <a:ln>
            <a:miter lim="800000"/>
            <a:headEnd/>
            <a:tailEnd/>
          </a:ln>
        </p:spPr>
        <p:txBody>
          <a:bodyPr/>
          <a:lstStyle/>
          <a:p>
            <a:fld id="{4D231E5D-3F04-49C5-B3D9-CF7CAC1C7389}" type="slidenum">
              <a:rPr lang="en-GB" smtClean="0">
                <a:latin typeface="Arial" charset="0"/>
                <a:cs typeface="Arial" charset="0"/>
              </a:rPr>
              <a:pPr/>
              <a:t>31</a:t>
            </a:fld>
            <a:endParaRPr lang="en-GB" smtClean="0">
              <a:latin typeface="Arial" charset="0"/>
              <a:cs typeface="Arial" charset="0"/>
            </a:endParaRPr>
          </a:p>
        </p:txBody>
      </p:sp>
    </p:spTree>
    <p:extLst>
      <p:ext uri="{BB962C8B-B14F-4D97-AF65-F5344CB8AC3E}">
        <p14:creationId xmlns:p14="http://schemas.microsoft.com/office/powerpoint/2010/main" val="27820942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p:cNvSpPr>
          <p:nvPr>
            <p:ph type="sldImg"/>
          </p:nvPr>
        </p:nvSpPr>
        <p:spPr>
          <a:ln/>
        </p:spPr>
      </p:sp>
      <p:sp>
        <p:nvSpPr>
          <p:cNvPr id="76802" name="Notes Placeholder 2"/>
          <p:cNvSpPr>
            <a:spLocks noGrp="1"/>
          </p:cNvSpPr>
          <p:nvPr>
            <p:ph type="body" idx="1"/>
          </p:nvPr>
        </p:nvSpPr>
        <p:spPr>
          <a:noFill/>
        </p:spPr>
        <p:txBody>
          <a:bodyPr/>
          <a:lstStyle/>
          <a:p>
            <a:endParaRPr lang="en-US" smtClean="0"/>
          </a:p>
        </p:txBody>
      </p:sp>
      <p:sp>
        <p:nvSpPr>
          <p:cNvPr id="76803" name="Slide Number Placeholder 3"/>
          <p:cNvSpPr>
            <a:spLocks noGrp="1"/>
          </p:cNvSpPr>
          <p:nvPr>
            <p:ph type="sldNum" sz="quarter" idx="5"/>
          </p:nvPr>
        </p:nvSpPr>
        <p:spPr>
          <a:noFill/>
          <a:ln>
            <a:miter lim="800000"/>
            <a:headEnd/>
            <a:tailEnd/>
          </a:ln>
        </p:spPr>
        <p:txBody>
          <a:bodyPr/>
          <a:lstStyle/>
          <a:p>
            <a:fld id="{01C41261-855B-4E7C-9962-99ED0B8E5562}" type="slidenum">
              <a:rPr lang="en-GB" smtClean="0">
                <a:latin typeface="Arial" charset="0"/>
                <a:cs typeface="Arial" charset="0"/>
              </a:rPr>
              <a:pPr/>
              <a:t>32</a:t>
            </a:fld>
            <a:endParaRPr lang="en-GB" smtClean="0">
              <a:latin typeface="Arial" charset="0"/>
              <a:cs typeface="Arial" charset="0"/>
            </a:endParaRPr>
          </a:p>
        </p:txBody>
      </p:sp>
    </p:spTree>
    <p:extLst>
      <p:ext uri="{BB962C8B-B14F-4D97-AF65-F5344CB8AC3E}">
        <p14:creationId xmlns:p14="http://schemas.microsoft.com/office/powerpoint/2010/main" val="28083448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p:cNvSpPr>
          <p:nvPr>
            <p:ph type="sldImg"/>
          </p:nvPr>
        </p:nvSpPr>
        <p:spPr>
          <a:ln/>
        </p:spPr>
      </p:sp>
      <p:sp>
        <p:nvSpPr>
          <p:cNvPr id="78850" name="Notes Placeholder 2"/>
          <p:cNvSpPr>
            <a:spLocks noGrp="1"/>
          </p:cNvSpPr>
          <p:nvPr>
            <p:ph type="body" idx="1"/>
          </p:nvPr>
        </p:nvSpPr>
        <p:spPr>
          <a:noFill/>
        </p:spPr>
        <p:txBody>
          <a:bodyPr/>
          <a:lstStyle/>
          <a:p>
            <a:endParaRPr lang="en-US" smtClean="0"/>
          </a:p>
        </p:txBody>
      </p:sp>
      <p:sp>
        <p:nvSpPr>
          <p:cNvPr id="78851" name="Slide Number Placeholder 3"/>
          <p:cNvSpPr>
            <a:spLocks noGrp="1"/>
          </p:cNvSpPr>
          <p:nvPr>
            <p:ph type="sldNum" sz="quarter" idx="5"/>
          </p:nvPr>
        </p:nvSpPr>
        <p:spPr>
          <a:noFill/>
          <a:ln>
            <a:miter lim="800000"/>
            <a:headEnd/>
            <a:tailEnd/>
          </a:ln>
        </p:spPr>
        <p:txBody>
          <a:bodyPr/>
          <a:lstStyle/>
          <a:p>
            <a:fld id="{4DF67689-3D34-40DF-A976-6E163452B663}" type="slidenum">
              <a:rPr lang="en-GB" smtClean="0">
                <a:latin typeface="Arial" charset="0"/>
                <a:cs typeface="Arial" charset="0"/>
              </a:rPr>
              <a:pPr/>
              <a:t>33</a:t>
            </a:fld>
            <a:endParaRPr lang="en-GB" smtClean="0">
              <a:latin typeface="Arial" charset="0"/>
              <a:cs typeface="Arial" charset="0"/>
            </a:endParaRPr>
          </a:p>
        </p:txBody>
      </p:sp>
    </p:spTree>
    <p:extLst>
      <p:ext uri="{BB962C8B-B14F-4D97-AF65-F5344CB8AC3E}">
        <p14:creationId xmlns:p14="http://schemas.microsoft.com/office/powerpoint/2010/main" val="7130645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p:cNvSpPr>
            <a:spLocks noGrp="1" noRot="1" noChangeAspect="1"/>
          </p:cNvSpPr>
          <p:nvPr>
            <p:ph type="sldImg"/>
          </p:nvPr>
        </p:nvSpPr>
        <p:spPr>
          <a:ln/>
        </p:spPr>
      </p:sp>
      <p:sp>
        <p:nvSpPr>
          <p:cNvPr id="80898" name="Notes Placeholder 2"/>
          <p:cNvSpPr>
            <a:spLocks noGrp="1"/>
          </p:cNvSpPr>
          <p:nvPr>
            <p:ph type="body" idx="1"/>
          </p:nvPr>
        </p:nvSpPr>
        <p:spPr>
          <a:noFill/>
        </p:spPr>
        <p:txBody>
          <a:bodyPr/>
          <a:lstStyle/>
          <a:p>
            <a:endParaRPr lang="en-US" smtClean="0"/>
          </a:p>
        </p:txBody>
      </p:sp>
      <p:sp>
        <p:nvSpPr>
          <p:cNvPr id="80899" name="Slide Number Placeholder 3"/>
          <p:cNvSpPr>
            <a:spLocks noGrp="1"/>
          </p:cNvSpPr>
          <p:nvPr>
            <p:ph type="sldNum" sz="quarter" idx="5"/>
          </p:nvPr>
        </p:nvSpPr>
        <p:spPr>
          <a:noFill/>
          <a:ln>
            <a:miter lim="800000"/>
            <a:headEnd/>
            <a:tailEnd/>
          </a:ln>
        </p:spPr>
        <p:txBody>
          <a:bodyPr/>
          <a:lstStyle/>
          <a:p>
            <a:fld id="{CC4DDD7C-9F52-4559-B4CD-13A531ADB52A}" type="slidenum">
              <a:rPr lang="en-GB" smtClean="0">
                <a:latin typeface="Arial" charset="0"/>
                <a:cs typeface="Arial" charset="0"/>
              </a:rPr>
              <a:pPr/>
              <a:t>34</a:t>
            </a:fld>
            <a:endParaRPr lang="en-GB" smtClean="0">
              <a:latin typeface="Arial" charset="0"/>
              <a:cs typeface="Arial" charset="0"/>
            </a:endParaRPr>
          </a:p>
        </p:txBody>
      </p:sp>
    </p:spTree>
    <p:extLst>
      <p:ext uri="{BB962C8B-B14F-4D97-AF65-F5344CB8AC3E}">
        <p14:creationId xmlns:p14="http://schemas.microsoft.com/office/powerpoint/2010/main" val="378306104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Image Placeholder 1"/>
          <p:cNvSpPr>
            <a:spLocks noGrp="1" noRot="1" noChangeAspect="1"/>
          </p:cNvSpPr>
          <p:nvPr>
            <p:ph type="sldImg"/>
          </p:nvPr>
        </p:nvSpPr>
        <p:spPr>
          <a:ln/>
        </p:spPr>
      </p:sp>
      <p:sp>
        <p:nvSpPr>
          <p:cNvPr id="82946" name="Notes Placeholder 2"/>
          <p:cNvSpPr>
            <a:spLocks noGrp="1"/>
          </p:cNvSpPr>
          <p:nvPr>
            <p:ph type="body" idx="1"/>
          </p:nvPr>
        </p:nvSpPr>
        <p:spPr>
          <a:noFill/>
        </p:spPr>
        <p:txBody>
          <a:bodyPr/>
          <a:lstStyle/>
          <a:p>
            <a:r>
              <a:rPr lang="en-GB" smtClean="0"/>
              <a:t>Here is an experiment that was done. At the bottom here we have a selection of different situations, they are all things that actually happened, but they are quite obscure and disguised   Here’s an artist’s protest, A fight about TV channel distributions, A Takeover, do I invest, A Takeover, and a Nurses dispute.  Now each of these situations actually happened, we know the outcome.  So what we did was took the real outcome, and mixed it with other things that may have happened, as a multiple choice test and then saw how good we are at predicting what will happen,</a:t>
            </a:r>
          </a:p>
        </p:txBody>
      </p:sp>
      <p:sp>
        <p:nvSpPr>
          <p:cNvPr id="82947" name="Slide Number Placeholder 3"/>
          <p:cNvSpPr>
            <a:spLocks noGrp="1"/>
          </p:cNvSpPr>
          <p:nvPr>
            <p:ph type="sldNum" sz="quarter" idx="5"/>
          </p:nvPr>
        </p:nvSpPr>
        <p:spPr>
          <a:noFill/>
          <a:ln>
            <a:miter lim="800000"/>
            <a:headEnd/>
            <a:tailEnd/>
          </a:ln>
        </p:spPr>
        <p:txBody>
          <a:bodyPr/>
          <a:lstStyle/>
          <a:p>
            <a:fld id="{1F7C8F24-3A38-4ACC-B1BC-75EA00F30EFA}" type="slidenum">
              <a:rPr lang="en-GB" smtClean="0">
                <a:latin typeface="Arial" charset="0"/>
                <a:cs typeface="Arial" charset="0"/>
              </a:rPr>
              <a:pPr/>
              <a:t>35</a:t>
            </a:fld>
            <a:endParaRPr lang="en-GB" smtClean="0">
              <a:latin typeface="Arial" charset="0"/>
              <a:cs typeface="Arial" charset="0"/>
            </a:endParaRPr>
          </a:p>
        </p:txBody>
      </p:sp>
    </p:spTree>
    <p:extLst>
      <p:ext uri="{BB962C8B-B14F-4D97-AF65-F5344CB8AC3E}">
        <p14:creationId xmlns:p14="http://schemas.microsoft.com/office/powerpoint/2010/main" val="39563074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Slide Image Placeholder 1"/>
          <p:cNvSpPr>
            <a:spLocks noGrp="1" noRot="1" noChangeAspect="1"/>
          </p:cNvSpPr>
          <p:nvPr>
            <p:ph type="sldImg"/>
          </p:nvPr>
        </p:nvSpPr>
        <p:spPr>
          <a:ln/>
        </p:spPr>
      </p:sp>
      <p:sp>
        <p:nvSpPr>
          <p:cNvPr id="84994" name="Notes Placeholder 2"/>
          <p:cNvSpPr>
            <a:spLocks noGrp="1"/>
          </p:cNvSpPr>
          <p:nvPr>
            <p:ph type="body" idx="1"/>
          </p:nvPr>
        </p:nvSpPr>
        <p:spPr>
          <a:noFill/>
        </p:spPr>
        <p:txBody>
          <a:bodyPr/>
          <a:lstStyle/>
          <a:p>
            <a:r>
              <a:rPr lang="en-GB" smtClean="0"/>
              <a:t>Now because this is a multiple choice test, you can often get the right result, just by guessing, there’s six choices for artist’s protest, 1 in 6 chance of getting it right by guessing,  three for the distribution channel, one in three chance of guessing and so on. </a:t>
            </a:r>
          </a:p>
          <a:p>
            <a:r>
              <a:rPr lang="en-GB" smtClean="0"/>
              <a:t>So (on average) we would expect to get about 27% right just by guessing. Let’s see how we did using other methods.</a:t>
            </a:r>
          </a:p>
          <a:p>
            <a:endParaRPr lang="en-GB" smtClean="0"/>
          </a:p>
        </p:txBody>
      </p:sp>
      <p:sp>
        <p:nvSpPr>
          <p:cNvPr id="84995" name="Slide Number Placeholder 3"/>
          <p:cNvSpPr>
            <a:spLocks noGrp="1"/>
          </p:cNvSpPr>
          <p:nvPr>
            <p:ph type="sldNum" sz="quarter" idx="5"/>
          </p:nvPr>
        </p:nvSpPr>
        <p:spPr>
          <a:noFill/>
          <a:ln>
            <a:miter lim="800000"/>
            <a:headEnd/>
            <a:tailEnd/>
          </a:ln>
        </p:spPr>
        <p:txBody>
          <a:bodyPr/>
          <a:lstStyle/>
          <a:p>
            <a:fld id="{D8CB5596-81E2-4EB8-91CB-5B989CC89B7A}" type="slidenum">
              <a:rPr lang="en-GB" smtClean="0">
                <a:latin typeface="Arial" charset="0"/>
                <a:cs typeface="Arial" charset="0"/>
              </a:rPr>
              <a:pPr/>
              <a:t>36</a:t>
            </a:fld>
            <a:endParaRPr lang="en-GB" smtClean="0">
              <a:latin typeface="Arial" charset="0"/>
              <a:cs typeface="Arial" charset="0"/>
            </a:endParaRPr>
          </a:p>
        </p:txBody>
      </p:sp>
    </p:spTree>
    <p:extLst>
      <p:ext uri="{BB962C8B-B14F-4D97-AF65-F5344CB8AC3E}">
        <p14:creationId xmlns:p14="http://schemas.microsoft.com/office/powerpoint/2010/main" val="279445274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Slide Image Placeholder 1"/>
          <p:cNvSpPr>
            <a:spLocks noGrp="1" noRot="1" noChangeAspect="1"/>
          </p:cNvSpPr>
          <p:nvPr>
            <p:ph type="sldImg"/>
          </p:nvPr>
        </p:nvSpPr>
        <p:spPr>
          <a:ln/>
        </p:spPr>
      </p:sp>
      <p:sp>
        <p:nvSpPr>
          <p:cNvPr id="87042" name="Notes Placeholder 2"/>
          <p:cNvSpPr>
            <a:spLocks noGrp="1"/>
          </p:cNvSpPr>
          <p:nvPr>
            <p:ph type="body" idx="1"/>
          </p:nvPr>
        </p:nvSpPr>
        <p:spPr>
          <a:noFill/>
        </p:spPr>
        <p:txBody>
          <a:bodyPr/>
          <a:lstStyle/>
          <a:p>
            <a:r>
              <a:rPr lang="en-GB" smtClean="0"/>
              <a:t>FIRSTLY   Unaided judgement. Nearly all decision making is of this form. If we just tell people to estimate what happens we get this…. </a:t>
            </a:r>
          </a:p>
          <a:p>
            <a:r>
              <a:rPr lang="en-GB" smtClean="0"/>
              <a:t>We do worse than guessing some of the time, better at others, but on average, we do miserably, Hardly better than guessing, </a:t>
            </a:r>
          </a:p>
          <a:p>
            <a:endParaRPr lang="en-GB" smtClean="0"/>
          </a:p>
        </p:txBody>
      </p:sp>
      <p:sp>
        <p:nvSpPr>
          <p:cNvPr id="87043" name="Slide Number Placeholder 3"/>
          <p:cNvSpPr>
            <a:spLocks noGrp="1"/>
          </p:cNvSpPr>
          <p:nvPr>
            <p:ph type="sldNum" sz="quarter" idx="5"/>
          </p:nvPr>
        </p:nvSpPr>
        <p:spPr>
          <a:noFill/>
          <a:ln>
            <a:miter lim="800000"/>
            <a:headEnd/>
            <a:tailEnd/>
          </a:ln>
        </p:spPr>
        <p:txBody>
          <a:bodyPr/>
          <a:lstStyle/>
          <a:p>
            <a:fld id="{736F5596-7A64-4DCA-A2E7-19013A17C1C1}" type="slidenum">
              <a:rPr lang="en-GB" smtClean="0">
                <a:latin typeface="Arial" charset="0"/>
                <a:cs typeface="Arial" charset="0"/>
              </a:rPr>
              <a:pPr/>
              <a:t>37</a:t>
            </a:fld>
            <a:endParaRPr lang="en-GB" smtClean="0">
              <a:latin typeface="Arial" charset="0"/>
              <a:cs typeface="Arial" charset="0"/>
            </a:endParaRPr>
          </a:p>
        </p:txBody>
      </p:sp>
    </p:spTree>
    <p:extLst>
      <p:ext uri="{BB962C8B-B14F-4D97-AF65-F5344CB8AC3E}">
        <p14:creationId xmlns:p14="http://schemas.microsoft.com/office/powerpoint/2010/main" val="22402791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Slide Image Placeholder 1"/>
          <p:cNvSpPr>
            <a:spLocks noGrp="1" noRot="1" noChangeAspect="1"/>
          </p:cNvSpPr>
          <p:nvPr>
            <p:ph type="sldImg"/>
          </p:nvPr>
        </p:nvSpPr>
        <p:spPr>
          <a:ln/>
        </p:spPr>
      </p:sp>
      <p:sp>
        <p:nvSpPr>
          <p:cNvPr id="89090" name="Notes Placeholder 2"/>
          <p:cNvSpPr>
            <a:spLocks noGrp="1"/>
          </p:cNvSpPr>
          <p:nvPr>
            <p:ph type="body" idx="1"/>
          </p:nvPr>
        </p:nvSpPr>
        <p:spPr>
          <a:noFill/>
        </p:spPr>
        <p:txBody>
          <a:bodyPr/>
          <a:lstStyle/>
          <a:p>
            <a:r>
              <a:rPr lang="en-GB" smtClean="0"/>
              <a:t>SECONDLY</a:t>
            </a:r>
          </a:p>
          <a:p>
            <a:r>
              <a:rPr lang="en-GB" smtClean="0"/>
              <a:t>If we use mathematical techniques such as Game Theory to predict the outcome, we do even works that with unaided judgment.  This would have been better if the participants had not scored 0 on the “Telco takeover” package.</a:t>
            </a:r>
          </a:p>
          <a:p>
            <a:endParaRPr lang="en-GB" smtClean="0"/>
          </a:p>
        </p:txBody>
      </p:sp>
      <p:sp>
        <p:nvSpPr>
          <p:cNvPr id="89091" name="Slide Number Placeholder 3"/>
          <p:cNvSpPr>
            <a:spLocks noGrp="1"/>
          </p:cNvSpPr>
          <p:nvPr>
            <p:ph type="sldNum" sz="quarter" idx="5"/>
          </p:nvPr>
        </p:nvSpPr>
        <p:spPr>
          <a:noFill/>
          <a:ln>
            <a:miter lim="800000"/>
            <a:headEnd/>
            <a:tailEnd/>
          </a:ln>
        </p:spPr>
        <p:txBody>
          <a:bodyPr/>
          <a:lstStyle/>
          <a:p>
            <a:fld id="{B570A011-812B-42BD-BABD-C1F4BA465E57}" type="slidenum">
              <a:rPr lang="en-GB" smtClean="0">
                <a:latin typeface="Arial" charset="0"/>
                <a:cs typeface="Arial" charset="0"/>
              </a:rPr>
              <a:pPr/>
              <a:t>38</a:t>
            </a:fld>
            <a:endParaRPr lang="en-GB" smtClean="0">
              <a:latin typeface="Arial" charset="0"/>
              <a:cs typeface="Arial" charset="0"/>
            </a:endParaRPr>
          </a:p>
        </p:txBody>
      </p:sp>
    </p:spTree>
    <p:extLst>
      <p:ext uri="{BB962C8B-B14F-4D97-AF65-F5344CB8AC3E}">
        <p14:creationId xmlns:p14="http://schemas.microsoft.com/office/powerpoint/2010/main" val="187956367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Slide Image Placeholder 1"/>
          <p:cNvSpPr>
            <a:spLocks noGrp="1" noRot="1" noChangeAspect="1"/>
          </p:cNvSpPr>
          <p:nvPr>
            <p:ph type="sldImg"/>
          </p:nvPr>
        </p:nvSpPr>
        <p:spPr>
          <a:ln/>
        </p:spPr>
      </p:sp>
      <p:sp>
        <p:nvSpPr>
          <p:cNvPr id="91138" name="Notes Placeholder 2"/>
          <p:cNvSpPr>
            <a:spLocks noGrp="1"/>
          </p:cNvSpPr>
          <p:nvPr>
            <p:ph type="body" idx="1"/>
          </p:nvPr>
        </p:nvSpPr>
        <p:spPr>
          <a:noFill/>
        </p:spPr>
        <p:txBody>
          <a:bodyPr/>
          <a:lstStyle/>
          <a:p>
            <a:r>
              <a:rPr lang="en-GB" smtClean="0"/>
              <a:t>THIRDLY</a:t>
            </a:r>
          </a:p>
          <a:p>
            <a:r>
              <a:rPr lang="en-GB" smtClean="0"/>
              <a:t>If we use role play we do much better.  Role playing does seem to be able to predict the outcome of negotiations.</a:t>
            </a:r>
          </a:p>
          <a:p>
            <a:endParaRPr lang="en-GB" smtClean="0"/>
          </a:p>
        </p:txBody>
      </p:sp>
      <p:sp>
        <p:nvSpPr>
          <p:cNvPr id="91139" name="Slide Number Placeholder 3"/>
          <p:cNvSpPr>
            <a:spLocks noGrp="1"/>
          </p:cNvSpPr>
          <p:nvPr>
            <p:ph type="sldNum" sz="quarter" idx="5"/>
          </p:nvPr>
        </p:nvSpPr>
        <p:spPr>
          <a:noFill/>
          <a:ln>
            <a:miter lim="800000"/>
            <a:headEnd/>
            <a:tailEnd/>
          </a:ln>
        </p:spPr>
        <p:txBody>
          <a:bodyPr/>
          <a:lstStyle/>
          <a:p>
            <a:fld id="{6442C484-B993-413B-826E-1A9EB404C878}" type="slidenum">
              <a:rPr lang="en-GB" smtClean="0">
                <a:latin typeface="Arial" charset="0"/>
                <a:cs typeface="Arial" charset="0"/>
              </a:rPr>
              <a:pPr/>
              <a:t>39</a:t>
            </a:fld>
            <a:endParaRPr lang="en-GB" smtClean="0">
              <a:latin typeface="Arial" charset="0"/>
              <a:cs typeface="Arial" charset="0"/>
            </a:endParaRPr>
          </a:p>
        </p:txBody>
      </p:sp>
    </p:spTree>
    <p:extLst>
      <p:ext uri="{BB962C8B-B14F-4D97-AF65-F5344CB8AC3E}">
        <p14:creationId xmlns:p14="http://schemas.microsoft.com/office/powerpoint/2010/main" val="10288566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17"/>
          <p:cNvGrpSpPr>
            <a:grpSpLocks/>
          </p:cNvGrpSpPr>
          <p:nvPr/>
        </p:nvGrpSpPr>
        <p:grpSpPr bwMode="auto">
          <a:xfrm>
            <a:off x="0" y="1263650"/>
            <a:ext cx="9144000" cy="5129213"/>
            <a:chOff x="0" y="796"/>
            <a:chExt cx="5760" cy="3182"/>
          </a:xfrm>
        </p:grpSpPr>
        <p:sp>
          <p:nvSpPr>
            <p:cNvPr id="5" name="Line 18"/>
            <p:cNvSpPr>
              <a:spLocks noChangeShapeType="1"/>
            </p:cNvSpPr>
            <p:nvPr/>
          </p:nvSpPr>
          <p:spPr bwMode="auto">
            <a:xfrm>
              <a:off x="0" y="796"/>
              <a:ext cx="5760" cy="0"/>
            </a:xfrm>
            <a:prstGeom prst="line">
              <a:avLst/>
            </a:prstGeom>
            <a:noFill/>
            <a:ln w="12700">
              <a:solidFill>
                <a:schemeClr val="tx2"/>
              </a:solidFill>
              <a:round/>
              <a:headEnd/>
              <a:tailEnd/>
            </a:ln>
            <a:effectLst/>
          </p:spPr>
          <p:txBody>
            <a:bodyPr/>
            <a:lstStyle/>
            <a:p>
              <a:pPr algn="r">
                <a:defRPr/>
              </a:pPr>
              <a:endParaRPr lang="en-GB" sz="2000" b="1" dirty="0"/>
            </a:p>
          </p:txBody>
        </p:sp>
        <p:sp>
          <p:nvSpPr>
            <p:cNvPr id="6" name="Line 19"/>
            <p:cNvSpPr>
              <a:spLocks noChangeShapeType="1"/>
            </p:cNvSpPr>
            <p:nvPr/>
          </p:nvSpPr>
          <p:spPr bwMode="auto">
            <a:xfrm>
              <a:off x="0" y="3978"/>
              <a:ext cx="5760" cy="0"/>
            </a:xfrm>
            <a:prstGeom prst="line">
              <a:avLst/>
            </a:prstGeom>
            <a:noFill/>
            <a:ln w="12700">
              <a:solidFill>
                <a:schemeClr val="tx2"/>
              </a:solidFill>
              <a:round/>
              <a:headEnd/>
              <a:tailEnd/>
            </a:ln>
            <a:effectLst/>
          </p:spPr>
          <p:txBody>
            <a:bodyPr/>
            <a:lstStyle/>
            <a:p>
              <a:pPr algn="r">
                <a:defRPr/>
              </a:pPr>
              <a:endParaRPr lang="en-GB" sz="2000" b="1" dirty="0"/>
            </a:p>
          </p:txBody>
        </p:sp>
      </p:grpSp>
      <p:sp>
        <p:nvSpPr>
          <p:cNvPr id="7" name="TextBox 9"/>
          <p:cNvSpPr txBox="1"/>
          <p:nvPr userDrawn="1"/>
        </p:nvSpPr>
        <p:spPr bwMode="auto">
          <a:xfrm>
            <a:off x="6594475" y="201613"/>
            <a:ext cx="2208213" cy="338137"/>
          </a:xfrm>
          <a:prstGeom prst="rect">
            <a:avLst/>
          </a:prstGeom>
          <a:solidFill>
            <a:schemeClr val="tx2"/>
          </a:solidFill>
          <a:ln w="9525">
            <a:noFill/>
            <a:miter lim="800000"/>
            <a:headEnd/>
            <a:tailEnd/>
          </a:ln>
        </p:spPr>
        <p:txBody>
          <a:bodyPr wrap="none" anchor="ctr">
            <a:spAutoFit/>
          </a:bodyPr>
          <a:lstStyle/>
          <a:p>
            <a:pPr>
              <a:defRPr/>
            </a:pPr>
            <a:r>
              <a:rPr lang="en-US" sz="1600" b="1" dirty="0">
                <a:solidFill>
                  <a:schemeClr val="bg1"/>
                </a:solidFill>
                <a:latin typeface="Arial" panose="020B0604020202020204" pitchFamily="34" charset="0"/>
                <a:cs typeface="Arial" panose="020B0604020202020204" pitchFamily="34" charset="0"/>
              </a:rPr>
              <a:t>Decision Workshops</a:t>
            </a:r>
            <a:endParaRPr lang="en-GB" sz="1600" b="1" dirty="0">
              <a:solidFill>
                <a:schemeClr val="bg1"/>
              </a:solidFill>
              <a:latin typeface="Arial" panose="020B0604020202020204" pitchFamily="34" charset="0"/>
              <a:cs typeface="Arial" panose="020B0604020202020204" pitchFamily="34" charset="0"/>
            </a:endParaRPr>
          </a:p>
        </p:txBody>
      </p:sp>
      <p:sp>
        <p:nvSpPr>
          <p:cNvPr id="67588" name="Rectangle 4"/>
          <p:cNvSpPr>
            <a:spLocks noGrp="1" noChangeArrowheads="1"/>
          </p:cNvSpPr>
          <p:nvPr>
            <p:ph type="ctrTitle"/>
          </p:nvPr>
        </p:nvSpPr>
        <p:spPr>
          <a:xfrm>
            <a:off x="190500" y="2781300"/>
            <a:ext cx="7189788" cy="533400"/>
          </a:xfrm>
        </p:spPr>
        <p:txBody>
          <a:bodyPr/>
          <a:lstStyle>
            <a:lvl1pPr>
              <a:defRPr/>
            </a:lvl1pPr>
          </a:lstStyle>
          <a:p>
            <a:r>
              <a:rPr lang="en-GB"/>
              <a:t>Click to edit Master title style</a:t>
            </a:r>
          </a:p>
        </p:txBody>
      </p:sp>
      <p:sp>
        <p:nvSpPr>
          <p:cNvPr id="67589" name="Rectangle 5"/>
          <p:cNvSpPr>
            <a:spLocks noGrp="1" noChangeArrowheads="1"/>
          </p:cNvSpPr>
          <p:nvPr>
            <p:ph type="subTitle" idx="1"/>
          </p:nvPr>
        </p:nvSpPr>
        <p:spPr>
          <a:xfrm>
            <a:off x="200025" y="3241675"/>
            <a:ext cx="7180263" cy="1138238"/>
          </a:xfrm>
        </p:spPr>
        <p:txBody>
          <a:bodyPr/>
          <a:lstStyle>
            <a:lvl1pPr marL="0" indent="0">
              <a:spcBef>
                <a:spcPct val="0"/>
              </a:spcBef>
              <a:buFont typeface="Arial" charset="0"/>
              <a:buNone/>
              <a:defRPr sz="1800"/>
            </a:lvl1pPr>
          </a:lstStyle>
          <a:p>
            <a:r>
              <a:rPr lang="en-GB"/>
              <a:t>Click to edit Master subtitle style</a:t>
            </a:r>
          </a:p>
        </p:txBody>
      </p:sp>
      <p:sp>
        <p:nvSpPr>
          <p:cNvPr id="8" name="Rectangle 23"/>
          <p:cNvSpPr>
            <a:spLocks noGrp="1" noChangeArrowheads="1"/>
          </p:cNvSpPr>
          <p:nvPr>
            <p:ph type="sldNum" sz="quarter" idx="10"/>
          </p:nvPr>
        </p:nvSpPr>
        <p:spPr>
          <a:xfrm>
            <a:off x="7099300" y="6515100"/>
            <a:ext cx="1905000" cy="457200"/>
          </a:xfrm>
        </p:spPr>
        <p:txBody>
          <a:bodyPr/>
          <a:lstStyle>
            <a:lvl1pPr>
              <a:defRPr/>
            </a:lvl1pPr>
          </a:lstStyle>
          <a:p>
            <a:pPr>
              <a:defRPr/>
            </a:pPr>
            <a:fld id="{D5DB00CB-1358-4B42-87B7-DAD8F973FC68}" type="slidenum">
              <a:rPr lang="en-GB"/>
              <a:pPr>
                <a:defRPr/>
              </a:pPr>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21"/>
          <p:cNvSpPr>
            <a:spLocks noGrp="1" noChangeArrowheads="1"/>
          </p:cNvSpPr>
          <p:nvPr>
            <p:ph type="sldNum" sz="quarter" idx="10"/>
          </p:nvPr>
        </p:nvSpPr>
        <p:spPr>
          <a:ln/>
        </p:spPr>
        <p:txBody>
          <a:bodyPr/>
          <a:lstStyle>
            <a:lvl1pPr>
              <a:defRPr/>
            </a:lvl1pPr>
          </a:lstStyle>
          <a:p>
            <a:pPr>
              <a:defRPr/>
            </a:pPr>
            <a:fld id="{07433747-FF1C-4E1E-AABA-AC7BEB3100D5}" type="slidenum">
              <a:rPr lang="en-GB"/>
              <a:pPr>
                <a:defRPr/>
              </a:pPr>
              <a:t>‹#›</a:t>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1"/>
          <p:cNvSpPr>
            <a:spLocks noGrp="1" noChangeArrowheads="1"/>
          </p:cNvSpPr>
          <p:nvPr>
            <p:ph type="sldNum" sz="quarter" idx="10"/>
          </p:nvPr>
        </p:nvSpPr>
        <p:spPr>
          <a:ln/>
        </p:spPr>
        <p:txBody>
          <a:bodyPr/>
          <a:lstStyle>
            <a:lvl1pPr>
              <a:defRPr/>
            </a:lvl1pPr>
          </a:lstStyle>
          <a:p>
            <a:pPr>
              <a:defRPr/>
            </a:pPr>
            <a:fld id="{C8F8280F-8D7E-4A8C-98B0-B915A02BD65A}" type="slidenum">
              <a:rPr lang="en-GB"/>
              <a:pPr>
                <a:defRPr/>
              </a:pPr>
              <a:t>‹#›</a:t>
            </a:fld>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60338" y="1690688"/>
            <a:ext cx="4240212" cy="4613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552950" y="1690688"/>
            <a:ext cx="4241800" cy="4613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21"/>
          <p:cNvSpPr>
            <a:spLocks noGrp="1" noChangeArrowheads="1"/>
          </p:cNvSpPr>
          <p:nvPr>
            <p:ph type="sldNum" sz="quarter" idx="10"/>
          </p:nvPr>
        </p:nvSpPr>
        <p:spPr>
          <a:ln/>
        </p:spPr>
        <p:txBody>
          <a:bodyPr/>
          <a:lstStyle>
            <a:lvl1pPr>
              <a:defRPr/>
            </a:lvl1pPr>
          </a:lstStyle>
          <a:p>
            <a:pPr>
              <a:defRPr/>
            </a:pPr>
            <a:fld id="{F4B3E1A8-E315-41B6-B31C-D63D9254D30C}" type="slidenum">
              <a:rPr lang="en-GB"/>
              <a:pPr>
                <a:defRPr/>
              </a:pPr>
              <a:t>‹#›</a:t>
            </a:fld>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21"/>
          <p:cNvSpPr>
            <a:spLocks noGrp="1" noChangeArrowheads="1"/>
          </p:cNvSpPr>
          <p:nvPr>
            <p:ph type="sldNum" sz="quarter" idx="10"/>
          </p:nvPr>
        </p:nvSpPr>
        <p:spPr>
          <a:ln/>
        </p:spPr>
        <p:txBody>
          <a:bodyPr/>
          <a:lstStyle>
            <a:lvl1pPr>
              <a:defRPr/>
            </a:lvl1pPr>
          </a:lstStyle>
          <a:p>
            <a:pPr>
              <a:defRPr/>
            </a:pPr>
            <a:fld id="{224E5012-D8A1-473A-B5E2-303B9CB33D5F}" type="slidenum">
              <a:rPr lang="en-GB"/>
              <a:pPr>
                <a:defRPr/>
              </a:pPr>
              <a:t>‹#›</a:t>
            </a:fld>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73038" y="200025"/>
            <a:ext cx="6818312" cy="725488"/>
          </a:xfrm>
        </p:spPr>
        <p:txBody>
          <a:bodyPr/>
          <a:lstStyle/>
          <a:p>
            <a:r>
              <a:rPr lang="en-US" smtClean="0"/>
              <a:t>Click to edit Master title style</a:t>
            </a:r>
            <a:endParaRPr lang="en-GB"/>
          </a:p>
        </p:txBody>
      </p:sp>
      <p:sp>
        <p:nvSpPr>
          <p:cNvPr id="3" name="Rectangle 21"/>
          <p:cNvSpPr>
            <a:spLocks noGrp="1" noChangeArrowheads="1"/>
          </p:cNvSpPr>
          <p:nvPr>
            <p:ph type="sldNum" sz="quarter" idx="10"/>
          </p:nvPr>
        </p:nvSpPr>
        <p:spPr>
          <a:ln/>
        </p:spPr>
        <p:txBody>
          <a:bodyPr/>
          <a:lstStyle>
            <a:lvl1pPr>
              <a:defRPr/>
            </a:lvl1pPr>
          </a:lstStyle>
          <a:p>
            <a:pPr>
              <a:defRPr/>
            </a:pPr>
            <a:fld id="{1326D155-6673-4975-A93A-46410399FC67}" type="slidenum">
              <a:rPr lang="en-GB"/>
              <a:pPr>
                <a:defRPr/>
              </a:pPr>
              <a:t>‹#›</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1"/>
          <p:cNvSpPr>
            <a:spLocks noGrp="1" noChangeArrowheads="1"/>
          </p:cNvSpPr>
          <p:nvPr>
            <p:ph type="sldNum" sz="quarter" idx="10"/>
          </p:nvPr>
        </p:nvSpPr>
        <p:spPr>
          <a:ln/>
        </p:spPr>
        <p:txBody>
          <a:bodyPr/>
          <a:lstStyle>
            <a:lvl1pPr>
              <a:defRPr/>
            </a:lvl1pPr>
          </a:lstStyle>
          <a:p>
            <a:pPr>
              <a:defRPr/>
            </a:pPr>
            <a:fld id="{1A52B463-D065-4A3F-8562-A97AE0250919}" type="slidenum">
              <a:rPr lang="en-GB"/>
              <a:pPr>
                <a:defRPr/>
              </a:pPr>
              <a:t>‹#›</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1"/>
          <p:cNvSpPr>
            <a:spLocks noGrp="1" noChangeArrowheads="1"/>
          </p:cNvSpPr>
          <p:nvPr>
            <p:ph type="sldNum" sz="quarter" idx="10"/>
          </p:nvPr>
        </p:nvSpPr>
        <p:spPr>
          <a:ln/>
        </p:spPr>
        <p:txBody>
          <a:bodyPr/>
          <a:lstStyle>
            <a:lvl1pPr>
              <a:defRPr/>
            </a:lvl1pPr>
          </a:lstStyle>
          <a:p>
            <a:pPr>
              <a:defRPr/>
            </a:pPr>
            <a:fld id="{21E01527-5863-44F1-80FD-1026E4EF9439}" type="slidenum">
              <a:rPr lang="en-GB"/>
              <a:pPr>
                <a:defRPr/>
              </a:pPr>
              <a:t>‹#›</a:t>
            </a:fld>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1"/>
          <p:cNvSpPr>
            <a:spLocks noGrp="1" noChangeArrowheads="1"/>
          </p:cNvSpPr>
          <p:nvPr>
            <p:ph type="sldNum" sz="quarter" idx="10"/>
          </p:nvPr>
        </p:nvSpPr>
        <p:spPr>
          <a:ln/>
        </p:spPr>
        <p:txBody>
          <a:bodyPr/>
          <a:lstStyle>
            <a:lvl1pPr>
              <a:defRPr/>
            </a:lvl1pPr>
          </a:lstStyle>
          <a:p>
            <a:pPr>
              <a:defRPr/>
            </a:pPr>
            <a:fld id="{DE787F33-ECE0-47FA-A8A6-429513CDFC02}" type="slidenum">
              <a:rPr lang="en-GB"/>
              <a:pPr>
                <a:defRPr/>
              </a:pPr>
              <a:t>‹#›</a:t>
            </a:fld>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21"/>
          <p:cNvSpPr>
            <a:spLocks noGrp="1" noChangeArrowheads="1"/>
          </p:cNvSpPr>
          <p:nvPr>
            <p:ph type="sldNum" sz="quarter" idx="10"/>
          </p:nvPr>
        </p:nvSpPr>
        <p:spPr>
          <a:ln/>
        </p:spPr>
        <p:txBody>
          <a:bodyPr/>
          <a:lstStyle>
            <a:lvl1pPr>
              <a:defRPr/>
            </a:lvl1pPr>
          </a:lstStyle>
          <a:p>
            <a:pPr>
              <a:defRPr/>
            </a:pPr>
            <a:fld id="{00E69E5A-63AB-4D6A-A016-C6F5F91E667B}" type="slidenum">
              <a:rPr lang="en-GB"/>
              <a:pPr>
                <a:defRPr/>
              </a:pPr>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37338" y="200025"/>
            <a:ext cx="2157412" cy="6103938"/>
          </a:xfrm>
        </p:spPr>
        <p:txBody>
          <a:bodyPr vert="eaVert"/>
          <a:lstStyle/>
          <a:p>
            <a:r>
              <a:rPr lang="en-US" smtClean="0"/>
              <a:t>Click to add title</a:t>
            </a:r>
            <a:endParaRPr lang="en-GB"/>
          </a:p>
        </p:txBody>
      </p:sp>
      <p:sp>
        <p:nvSpPr>
          <p:cNvPr id="3" name="Vertical Text Placeholder 2"/>
          <p:cNvSpPr>
            <a:spLocks noGrp="1"/>
          </p:cNvSpPr>
          <p:nvPr>
            <p:ph type="body" orient="vert" idx="1"/>
          </p:nvPr>
        </p:nvSpPr>
        <p:spPr>
          <a:xfrm>
            <a:off x="160338" y="200025"/>
            <a:ext cx="6324600" cy="61039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21"/>
          <p:cNvSpPr>
            <a:spLocks noGrp="1" noChangeArrowheads="1"/>
          </p:cNvSpPr>
          <p:nvPr>
            <p:ph type="sldNum" sz="quarter" idx="10"/>
          </p:nvPr>
        </p:nvSpPr>
        <p:spPr>
          <a:ln/>
        </p:spPr>
        <p:txBody>
          <a:bodyPr/>
          <a:lstStyle>
            <a:lvl1pPr>
              <a:defRPr/>
            </a:lvl1pPr>
          </a:lstStyle>
          <a:p>
            <a:pPr>
              <a:defRPr/>
            </a:pPr>
            <a:fld id="{41406B61-303C-4A72-BB4E-F126474A64ED}" type="slidenum">
              <a:rPr lang="en-GB"/>
              <a:pPr>
                <a:defRPr/>
              </a:pPr>
              <a:t>‹#›</a:t>
            </a:fld>
            <a:endParaRPr lang="en-GB"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173038" y="200025"/>
            <a:ext cx="8009061" cy="725488"/>
          </a:xfrm>
        </p:spPr>
        <p:txBody>
          <a:bodyPr/>
          <a:lstStyle/>
          <a:p>
            <a:r>
              <a:rPr lang="en-US" smtClean="0"/>
              <a:t>Click to edit Master title style</a:t>
            </a:r>
            <a:endParaRPr lang="en-GB"/>
          </a:p>
        </p:txBody>
      </p:sp>
      <p:sp>
        <p:nvSpPr>
          <p:cNvPr id="3" name="Text Placeholder 2"/>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21"/>
          <p:cNvSpPr>
            <a:spLocks noGrp="1" noChangeArrowheads="1"/>
          </p:cNvSpPr>
          <p:nvPr>
            <p:ph type="sldNum" sz="quarter" idx="10"/>
          </p:nvPr>
        </p:nvSpPr>
        <p:spPr>
          <a:ln/>
        </p:spPr>
        <p:txBody>
          <a:bodyPr/>
          <a:lstStyle>
            <a:lvl1pPr>
              <a:defRPr/>
            </a:lvl1pPr>
          </a:lstStyle>
          <a:p>
            <a:pPr>
              <a:defRPr/>
            </a:pPr>
            <a:fld id="{6601A25B-C714-421A-9049-1992F3B09729}" type="slidenum">
              <a:rPr lang="en-GB"/>
              <a:pPr>
                <a:defRPr/>
              </a:pPr>
              <a:t>‹#›</a:t>
            </a:fld>
            <a:endParaRPr lang="en-GB"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Table Placeholder 2"/>
          <p:cNvSpPr>
            <a:spLocks noGrp="1"/>
          </p:cNvSpPr>
          <p:nvPr>
            <p:ph type="tbl" idx="1"/>
          </p:nvPr>
        </p:nvSpPr>
        <p:spPr/>
        <p:txBody>
          <a:bodyPr/>
          <a:lstStyle/>
          <a:p>
            <a:pPr lvl="0"/>
            <a:endParaRPr lang="en-GB" noProof="0" dirty="0" smtClean="0"/>
          </a:p>
        </p:txBody>
      </p:sp>
      <p:sp>
        <p:nvSpPr>
          <p:cNvPr id="4" name="Rectangle 21"/>
          <p:cNvSpPr>
            <a:spLocks noGrp="1" noChangeArrowheads="1"/>
          </p:cNvSpPr>
          <p:nvPr>
            <p:ph type="sldNum" sz="quarter" idx="10"/>
          </p:nvPr>
        </p:nvSpPr>
        <p:spPr>
          <a:ln/>
        </p:spPr>
        <p:txBody>
          <a:bodyPr/>
          <a:lstStyle>
            <a:lvl1pPr>
              <a:defRPr/>
            </a:lvl1pPr>
          </a:lstStyle>
          <a:p>
            <a:pPr>
              <a:defRPr/>
            </a:pPr>
            <a:fld id="{796AA74D-0403-4777-B0FC-C30E390E35BE}" type="slidenum">
              <a:rPr lang="en-GB"/>
              <a:pPr>
                <a:defRPr/>
              </a:pPr>
              <a:t>‹#›</a:t>
            </a:fld>
            <a:endParaRPr lang="en-GB"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21"/>
          <p:cNvSpPr>
            <a:spLocks noGrp="1" noChangeArrowheads="1"/>
          </p:cNvSpPr>
          <p:nvPr>
            <p:ph type="sldNum" sz="quarter" idx="10"/>
          </p:nvPr>
        </p:nvSpPr>
        <p:spPr>
          <a:ln/>
        </p:spPr>
        <p:txBody>
          <a:bodyPr/>
          <a:lstStyle>
            <a:lvl1pPr>
              <a:defRPr/>
            </a:lvl1pPr>
          </a:lstStyle>
          <a:p>
            <a:pPr>
              <a:defRPr/>
            </a:pPr>
            <a:fld id="{B8FAF47C-28C3-42A5-B9ED-896375CF4473}" type="slidenum">
              <a:rPr lang="en-GB"/>
              <a:pPr>
                <a:defRPr/>
              </a:pPr>
              <a:t>‹#›</a:t>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60338" y="193675"/>
            <a:ext cx="8621712" cy="725488"/>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GB" smtClean="0"/>
              <a:t>Click to edit Master title style</a:t>
            </a:r>
          </a:p>
        </p:txBody>
      </p:sp>
      <p:sp>
        <p:nvSpPr>
          <p:cNvPr id="1027" name="Rectangle 3"/>
          <p:cNvSpPr>
            <a:spLocks noGrp="1" noChangeArrowheads="1"/>
          </p:cNvSpPr>
          <p:nvPr>
            <p:ph type="body" idx="1"/>
          </p:nvPr>
        </p:nvSpPr>
        <p:spPr bwMode="auto">
          <a:xfrm>
            <a:off x="160338" y="1196975"/>
            <a:ext cx="8634412" cy="5106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grpSp>
        <p:nvGrpSpPr>
          <p:cNvPr id="1028" name="Group 14"/>
          <p:cNvGrpSpPr>
            <a:grpSpLocks/>
          </p:cNvGrpSpPr>
          <p:nvPr/>
        </p:nvGrpSpPr>
        <p:grpSpPr bwMode="auto">
          <a:xfrm>
            <a:off x="0" y="919163"/>
            <a:ext cx="9144000" cy="5473700"/>
            <a:chOff x="0" y="796"/>
            <a:chExt cx="5760" cy="3182"/>
          </a:xfrm>
        </p:grpSpPr>
        <p:sp>
          <p:nvSpPr>
            <p:cNvPr id="1039" name="Line 15"/>
            <p:cNvSpPr>
              <a:spLocks noChangeShapeType="1"/>
            </p:cNvSpPr>
            <p:nvPr/>
          </p:nvSpPr>
          <p:spPr bwMode="auto">
            <a:xfrm>
              <a:off x="0" y="796"/>
              <a:ext cx="5760" cy="0"/>
            </a:xfrm>
            <a:prstGeom prst="line">
              <a:avLst/>
            </a:prstGeom>
            <a:noFill/>
            <a:ln w="12700">
              <a:solidFill>
                <a:schemeClr val="tx2"/>
              </a:solidFill>
              <a:round/>
              <a:headEnd/>
              <a:tailEnd/>
            </a:ln>
            <a:effectLst/>
          </p:spPr>
          <p:txBody>
            <a:bodyPr/>
            <a:lstStyle/>
            <a:p>
              <a:pPr algn="r">
                <a:defRPr/>
              </a:pPr>
              <a:endParaRPr lang="en-GB" sz="2000" b="1" dirty="0"/>
            </a:p>
          </p:txBody>
        </p:sp>
        <p:sp>
          <p:nvSpPr>
            <p:cNvPr id="1040" name="Line 16"/>
            <p:cNvSpPr>
              <a:spLocks noChangeShapeType="1"/>
            </p:cNvSpPr>
            <p:nvPr/>
          </p:nvSpPr>
          <p:spPr bwMode="auto">
            <a:xfrm>
              <a:off x="0" y="3978"/>
              <a:ext cx="5760" cy="0"/>
            </a:xfrm>
            <a:prstGeom prst="line">
              <a:avLst/>
            </a:prstGeom>
            <a:noFill/>
            <a:ln w="12700">
              <a:solidFill>
                <a:schemeClr val="tx2"/>
              </a:solidFill>
              <a:round/>
              <a:headEnd/>
              <a:tailEnd/>
            </a:ln>
            <a:effectLst/>
          </p:spPr>
          <p:txBody>
            <a:bodyPr/>
            <a:lstStyle/>
            <a:p>
              <a:pPr algn="r">
                <a:defRPr/>
              </a:pPr>
              <a:endParaRPr lang="en-GB" sz="2000" b="1" dirty="0"/>
            </a:p>
          </p:txBody>
        </p:sp>
      </p:grpSp>
      <p:sp>
        <p:nvSpPr>
          <p:cNvPr id="1045" name="Rectangle 21"/>
          <p:cNvSpPr>
            <a:spLocks noGrp="1" noChangeArrowheads="1"/>
          </p:cNvSpPr>
          <p:nvPr>
            <p:ph type="sldNum" sz="quarter" idx="4"/>
          </p:nvPr>
        </p:nvSpPr>
        <p:spPr bwMode="auto">
          <a:xfrm>
            <a:off x="7099300" y="635635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900">
                <a:latin typeface="Arial" panose="020B0604020202020204" pitchFamily="34" charset="0"/>
                <a:cs typeface="Arial" panose="020B0604020202020204" pitchFamily="34" charset="0"/>
              </a:defRPr>
            </a:lvl1pPr>
          </a:lstStyle>
          <a:p>
            <a:pPr>
              <a:defRPr/>
            </a:pPr>
            <a:fld id="{08EDB95D-A6E6-4D40-8D15-32F02A2737B4}" type="slidenum">
              <a:rPr lang="en-GB"/>
              <a:pPr>
                <a:defRPr/>
              </a:pPr>
              <a:t>‹#›</a:t>
            </a:fld>
            <a:endParaRPr lang="en-GB" dirty="0"/>
          </a:p>
        </p:txBody>
      </p:sp>
      <p:sp>
        <p:nvSpPr>
          <p:cNvPr id="2" name="TextBox 1"/>
          <p:cNvSpPr txBox="1"/>
          <p:nvPr userDrawn="1"/>
        </p:nvSpPr>
        <p:spPr bwMode="auto">
          <a:xfrm>
            <a:off x="6594475" y="201613"/>
            <a:ext cx="2208213" cy="338137"/>
          </a:xfrm>
          <a:prstGeom prst="rect">
            <a:avLst/>
          </a:prstGeom>
          <a:solidFill>
            <a:schemeClr val="tx2"/>
          </a:solidFill>
          <a:ln w="9525">
            <a:noFill/>
            <a:miter lim="800000"/>
            <a:headEnd/>
            <a:tailEnd/>
          </a:ln>
        </p:spPr>
        <p:txBody>
          <a:bodyPr wrap="none" anchor="ctr">
            <a:spAutoFit/>
          </a:bodyPr>
          <a:lstStyle/>
          <a:p>
            <a:pPr>
              <a:defRPr/>
            </a:pPr>
            <a:r>
              <a:rPr lang="en-US" sz="1600" b="1" dirty="0">
                <a:solidFill>
                  <a:schemeClr val="bg1"/>
                </a:solidFill>
                <a:latin typeface="Arial" panose="020B0604020202020204" pitchFamily="34" charset="0"/>
                <a:cs typeface="Arial" panose="020B0604020202020204" pitchFamily="34" charset="0"/>
              </a:rPr>
              <a:t>Decision Workshops</a:t>
            </a:r>
            <a:endParaRPr lang="en-GB" sz="1600" b="1" dirty="0">
              <a:solidFill>
                <a:schemeClr val="bg1"/>
              </a:solidFill>
              <a:latin typeface="Arial" panose="020B0604020202020204" pitchFamily="34" charset="0"/>
              <a:cs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63" r:id="rId1"/>
    <p:sldLayoutId id="2147483662" r:id="rId2"/>
    <p:sldLayoutId id="2147483661" r:id="rId3"/>
    <p:sldLayoutId id="2147483660" r:id="rId4"/>
    <p:sldLayoutId id="2147483659" r:id="rId5"/>
    <p:sldLayoutId id="2147483658" r:id="rId6"/>
    <p:sldLayoutId id="2147483657" r:id="rId7"/>
    <p:sldLayoutId id="2147483656" r:id="rId8"/>
    <p:sldLayoutId id="2147483655" r:id="rId9"/>
    <p:sldLayoutId id="2147483654" r:id="rId10"/>
    <p:sldLayoutId id="2147483653" r:id="rId11"/>
    <p:sldLayoutId id="2147483652" r:id="rId12"/>
    <p:sldLayoutId id="2147483651" r:id="rId13"/>
    <p:sldLayoutId id="2147483650" r:id="rId14"/>
  </p:sldLayoutIdLst>
  <p:hf hdr="0" ftr="0" dt="0"/>
  <p:txStyles>
    <p:titleStyle>
      <a:lvl1pPr algn="l" rtl="0" eaLnBrk="0" fontAlgn="base" hangingPunct="0">
        <a:spcBef>
          <a:spcPct val="0"/>
        </a:spcBef>
        <a:spcAft>
          <a:spcPct val="0"/>
        </a:spcAft>
        <a:defRPr sz="2400">
          <a:solidFill>
            <a:schemeClr val="tx1"/>
          </a:solidFill>
          <a:latin typeface="+mj-lt"/>
          <a:ea typeface="+mj-ea"/>
          <a:cs typeface="+mj-cs"/>
        </a:defRPr>
      </a:lvl1pPr>
      <a:lvl2pPr algn="l" rtl="0" eaLnBrk="0" fontAlgn="base" hangingPunct="0">
        <a:spcBef>
          <a:spcPct val="0"/>
        </a:spcBef>
        <a:spcAft>
          <a:spcPct val="0"/>
        </a:spcAft>
        <a:defRPr sz="2400">
          <a:solidFill>
            <a:schemeClr val="tx1"/>
          </a:solidFill>
          <a:latin typeface="Arial" charset="0"/>
          <a:cs typeface="Arial" charset="0"/>
        </a:defRPr>
      </a:lvl2pPr>
      <a:lvl3pPr algn="l" rtl="0" eaLnBrk="0" fontAlgn="base" hangingPunct="0">
        <a:spcBef>
          <a:spcPct val="0"/>
        </a:spcBef>
        <a:spcAft>
          <a:spcPct val="0"/>
        </a:spcAft>
        <a:defRPr sz="2400">
          <a:solidFill>
            <a:schemeClr val="tx1"/>
          </a:solidFill>
          <a:latin typeface="Arial" charset="0"/>
          <a:cs typeface="Arial" charset="0"/>
        </a:defRPr>
      </a:lvl3pPr>
      <a:lvl4pPr algn="l" rtl="0" eaLnBrk="0" fontAlgn="base" hangingPunct="0">
        <a:spcBef>
          <a:spcPct val="0"/>
        </a:spcBef>
        <a:spcAft>
          <a:spcPct val="0"/>
        </a:spcAft>
        <a:defRPr sz="2400">
          <a:solidFill>
            <a:schemeClr val="tx1"/>
          </a:solidFill>
          <a:latin typeface="Arial" charset="0"/>
          <a:cs typeface="Arial" charset="0"/>
        </a:defRPr>
      </a:lvl4pPr>
      <a:lvl5pPr algn="l" rtl="0" eaLnBrk="0" fontAlgn="base" hangingPunct="0">
        <a:spcBef>
          <a:spcPct val="0"/>
        </a:spcBef>
        <a:spcAft>
          <a:spcPct val="0"/>
        </a:spcAft>
        <a:defRPr sz="2400">
          <a:solidFill>
            <a:schemeClr val="tx1"/>
          </a:solidFill>
          <a:latin typeface="Arial" charset="0"/>
          <a:cs typeface="Arial" charset="0"/>
        </a:defRPr>
      </a:lvl5pPr>
      <a:lvl6pPr marL="457200" algn="l" rtl="0" fontAlgn="base">
        <a:spcBef>
          <a:spcPct val="0"/>
        </a:spcBef>
        <a:spcAft>
          <a:spcPct val="0"/>
        </a:spcAft>
        <a:defRPr sz="2400">
          <a:solidFill>
            <a:schemeClr val="tx1"/>
          </a:solidFill>
          <a:latin typeface="Arial" charset="0"/>
          <a:cs typeface="Arial" charset="0"/>
        </a:defRPr>
      </a:lvl6pPr>
      <a:lvl7pPr marL="914400" algn="l" rtl="0" fontAlgn="base">
        <a:spcBef>
          <a:spcPct val="0"/>
        </a:spcBef>
        <a:spcAft>
          <a:spcPct val="0"/>
        </a:spcAft>
        <a:defRPr sz="2400">
          <a:solidFill>
            <a:schemeClr val="tx1"/>
          </a:solidFill>
          <a:latin typeface="Arial" charset="0"/>
          <a:cs typeface="Arial" charset="0"/>
        </a:defRPr>
      </a:lvl7pPr>
      <a:lvl8pPr marL="1371600" algn="l" rtl="0" fontAlgn="base">
        <a:spcBef>
          <a:spcPct val="0"/>
        </a:spcBef>
        <a:spcAft>
          <a:spcPct val="0"/>
        </a:spcAft>
        <a:defRPr sz="2400">
          <a:solidFill>
            <a:schemeClr val="tx1"/>
          </a:solidFill>
          <a:latin typeface="Arial" charset="0"/>
          <a:cs typeface="Arial" charset="0"/>
        </a:defRPr>
      </a:lvl8pPr>
      <a:lvl9pPr marL="1828800" algn="l" rtl="0" fontAlgn="base">
        <a:spcBef>
          <a:spcPct val="0"/>
        </a:spcBef>
        <a:spcAft>
          <a:spcPct val="0"/>
        </a:spcAft>
        <a:defRPr sz="2400">
          <a:solidFill>
            <a:schemeClr val="tx1"/>
          </a:solidFill>
          <a:latin typeface="Arial" charset="0"/>
          <a:cs typeface="Arial" charset="0"/>
        </a:defRPr>
      </a:lvl9pPr>
    </p:titleStyle>
    <p:bodyStyle>
      <a:lvl1pPr marL="342900" indent="-342900" algn="l" rtl="0" eaLnBrk="0" fontAlgn="base" hangingPunct="0">
        <a:spcBef>
          <a:spcPct val="20000"/>
        </a:spcBef>
        <a:spcAft>
          <a:spcPct val="0"/>
        </a:spcAft>
        <a:buFont typeface="Arial" charset="0"/>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a:solidFill>
            <a:schemeClr val="tx1"/>
          </a:solidFill>
          <a:latin typeface="+mn-lt"/>
          <a:cs typeface="+mn-cs"/>
        </a:defRPr>
      </a:lvl2pPr>
      <a:lvl3pPr marL="1143000" indent="-228600" algn="l" rtl="0" eaLnBrk="0" fontAlgn="base" hangingPunct="0">
        <a:spcBef>
          <a:spcPct val="20000"/>
        </a:spcBef>
        <a:spcAft>
          <a:spcPct val="0"/>
        </a:spcAft>
        <a:buFont typeface="Arial" charset="0"/>
        <a:buChar char="•"/>
        <a:defRPr sz="1600">
          <a:solidFill>
            <a:schemeClr val="tx1"/>
          </a:solidFill>
          <a:latin typeface="+mn-lt"/>
          <a:cs typeface="+mn-cs"/>
        </a:defRPr>
      </a:lvl3pPr>
      <a:lvl4pPr marL="1600200" indent="-228600" algn="l" rtl="0" eaLnBrk="0" fontAlgn="base" hangingPunct="0">
        <a:spcBef>
          <a:spcPct val="20000"/>
        </a:spcBef>
        <a:spcAft>
          <a:spcPct val="0"/>
        </a:spcAft>
        <a:buFont typeface="Arial" charset="0"/>
        <a:buChar char="•"/>
        <a:defRPr sz="1400">
          <a:solidFill>
            <a:schemeClr val="tx1"/>
          </a:solidFill>
          <a:latin typeface="+mn-lt"/>
          <a:cs typeface="+mn-cs"/>
        </a:defRPr>
      </a:lvl4pPr>
      <a:lvl5pPr marL="2057400" indent="-228600" algn="l" rtl="0" eaLnBrk="0" fontAlgn="base" hangingPunct="0">
        <a:spcBef>
          <a:spcPct val="20000"/>
        </a:spcBef>
        <a:spcAft>
          <a:spcPct val="0"/>
        </a:spcAft>
        <a:buFont typeface="Arial" charset="0"/>
        <a:buChar char="•"/>
        <a:defRPr sz="1400">
          <a:solidFill>
            <a:schemeClr val="tx1"/>
          </a:solidFill>
          <a:latin typeface="+mn-lt"/>
          <a:cs typeface="+mn-cs"/>
        </a:defRPr>
      </a:lvl5pPr>
      <a:lvl6pPr marL="2514600" indent="-228600" algn="l" rtl="0" fontAlgn="base">
        <a:spcBef>
          <a:spcPct val="20000"/>
        </a:spcBef>
        <a:spcAft>
          <a:spcPct val="0"/>
        </a:spcAft>
        <a:buFont typeface="Arial" charset="0"/>
        <a:buChar char="•"/>
        <a:defRPr>
          <a:solidFill>
            <a:schemeClr val="tx1"/>
          </a:solidFill>
          <a:latin typeface="+mn-lt"/>
          <a:cs typeface="+mn-cs"/>
        </a:defRPr>
      </a:lvl6pPr>
      <a:lvl7pPr marL="2971800" indent="-228600" algn="l" rtl="0" fontAlgn="base">
        <a:spcBef>
          <a:spcPct val="20000"/>
        </a:spcBef>
        <a:spcAft>
          <a:spcPct val="0"/>
        </a:spcAft>
        <a:buFont typeface="Arial" charset="0"/>
        <a:buChar char="•"/>
        <a:defRPr>
          <a:solidFill>
            <a:schemeClr val="tx1"/>
          </a:solidFill>
          <a:latin typeface="+mn-lt"/>
          <a:cs typeface="+mn-cs"/>
        </a:defRPr>
      </a:lvl7pPr>
      <a:lvl8pPr marL="3429000" indent="-228600" algn="l" rtl="0" fontAlgn="base">
        <a:spcBef>
          <a:spcPct val="20000"/>
        </a:spcBef>
        <a:spcAft>
          <a:spcPct val="0"/>
        </a:spcAft>
        <a:buFont typeface="Arial" charset="0"/>
        <a:buChar char="•"/>
        <a:defRPr>
          <a:solidFill>
            <a:schemeClr val="tx1"/>
          </a:solidFill>
          <a:latin typeface="+mn-lt"/>
          <a:cs typeface="+mn-cs"/>
        </a:defRPr>
      </a:lvl8pPr>
      <a:lvl9pPr marL="3886200" indent="-228600" algn="l" rtl="0" fontAlgn="base">
        <a:spcBef>
          <a:spcPct val="20000"/>
        </a:spcBef>
        <a:spcAft>
          <a:spcPct val="0"/>
        </a:spcAft>
        <a:buFont typeface="Arial" charset="0"/>
        <a:buChar char="•"/>
        <a:defRPr>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slide" Target="slide3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slide" Target="slide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ubtitle 2"/>
          <p:cNvSpPr>
            <a:spLocks noGrp="1"/>
          </p:cNvSpPr>
          <p:nvPr>
            <p:ph type="subTitle" idx="1"/>
          </p:nvPr>
        </p:nvSpPr>
        <p:spPr>
          <a:xfrm>
            <a:off x="1000125" y="2111375"/>
            <a:ext cx="7180263" cy="1138238"/>
          </a:xfrm>
        </p:spPr>
        <p:txBody>
          <a:bodyPr/>
          <a:lstStyle/>
          <a:p>
            <a:pPr algn="ctr"/>
            <a:r>
              <a:rPr lang="en-GB" sz="4800" dirty="0" smtClean="0"/>
              <a:t>Giving you the tools to understand, plan and focus on the politics of decision making</a:t>
            </a:r>
          </a:p>
        </p:txBody>
      </p:sp>
      <p:sp>
        <p:nvSpPr>
          <p:cNvPr id="3" name="TextBox 2"/>
          <p:cNvSpPr txBox="1"/>
          <p:nvPr/>
        </p:nvSpPr>
        <p:spPr bwMode="auto">
          <a:xfrm>
            <a:off x="316105" y="171221"/>
            <a:ext cx="8548302" cy="1107996"/>
          </a:xfrm>
          <a:prstGeom prst="rect">
            <a:avLst/>
          </a:prstGeom>
          <a:solidFill>
            <a:schemeClr val="tx2"/>
          </a:solidFill>
          <a:ln w="9525">
            <a:noFill/>
            <a:miter lim="800000"/>
            <a:headEnd/>
            <a:tailEnd/>
          </a:ln>
        </p:spPr>
        <p:txBody>
          <a:bodyPr wrap="none" rtlCol="0" anchor="ctr">
            <a:spAutoFit/>
          </a:bodyPr>
          <a:lstStyle/>
          <a:p>
            <a:r>
              <a:rPr lang="en-US" sz="6600" b="1" dirty="0" smtClean="0">
                <a:solidFill>
                  <a:schemeClr val="bg1"/>
                </a:solidFill>
              </a:rPr>
              <a:t>Decision Workshops</a:t>
            </a:r>
            <a:endParaRPr lang="en-GB" sz="6600" b="1" dirty="0" smtClean="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ctrTitle"/>
          </p:nvPr>
        </p:nvSpPr>
        <p:spPr/>
        <p:txBody>
          <a:bodyPr/>
          <a:lstStyle/>
          <a:p>
            <a:r>
              <a:rPr lang="en-US" dirty="0" smtClean="0"/>
              <a:t>The problem</a:t>
            </a:r>
            <a:endParaRPr lang="en-GB" dirty="0" smtClean="0"/>
          </a:p>
        </p:txBody>
      </p:sp>
      <p:sp>
        <p:nvSpPr>
          <p:cNvPr id="20482" name="Slide Number Placeholder 3"/>
          <p:cNvSpPr>
            <a:spLocks noGrp="1"/>
          </p:cNvSpPr>
          <p:nvPr>
            <p:ph type="sldNum" sz="quarter" idx="10"/>
          </p:nvPr>
        </p:nvSpPr>
        <p:spPr>
          <a:noFill/>
        </p:spPr>
        <p:txBody>
          <a:bodyPr/>
          <a:lstStyle/>
          <a:p>
            <a:fld id="{2B911785-FE9E-41B9-858B-C44FB5ABCFE3}" type="slidenum">
              <a:rPr lang="en-GB" smtClean="0">
                <a:latin typeface="Arial" charset="0"/>
                <a:cs typeface="Arial" charset="0"/>
              </a:rPr>
              <a:pPr/>
              <a:t>2</a:t>
            </a:fld>
            <a:endParaRPr lang="en-GB" smtClean="0">
              <a:latin typeface="Arial" charset="0"/>
              <a:cs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r>
              <a:rPr lang="en-US" sz="3200" b="1" dirty="0" smtClean="0"/>
              <a:t>Actors always rehearse…</a:t>
            </a:r>
            <a:endParaRPr lang="en-GB" sz="3200" b="1" dirty="0" smtClean="0"/>
          </a:p>
        </p:txBody>
      </p:sp>
      <p:sp>
        <p:nvSpPr>
          <p:cNvPr id="22530" name="Slide Number Placeholder 3"/>
          <p:cNvSpPr>
            <a:spLocks noGrp="1"/>
          </p:cNvSpPr>
          <p:nvPr>
            <p:ph type="sldNum" sz="quarter" idx="10"/>
          </p:nvPr>
        </p:nvSpPr>
        <p:spPr>
          <a:noFill/>
        </p:spPr>
        <p:txBody>
          <a:bodyPr/>
          <a:lstStyle/>
          <a:p>
            <a:fld id="{E3C0E1CE-153D-4253-B6CD-B5524C967E22}" type="slidenum">
              <a:rPr lang="en-GB" smtClean="0">
                <a:latin typeface="Arial" charset="0"/>
                <a:cs typeface="Arial" charset="0"/>
              </a:rPr>
              <a:pPr/>
              <a:t>3</a:t>
            </a:fld>
            <a:endParaRPr lang="en-GB" smtClean="0">
              <a:latin typeface="Arial" charset="0"/>
              <a:cs typeface="Arial" charset="0"/>
            </a:endParaRPr>
          </a:p>
        </p:txBody>
      </p:sp>
      <p:pic>
        <p:nvPicPr>
          <p:cNvPr id="22531" name="Picture 3"/>
          <p:cNvPicPr>
            <a:picLocks noChangeAspect="1" noChangeArrowheads="1"/>
          </p:cNvPicPr>
          <p:nvPr/>
        </p:nvPicPr>
        <p:blipFill>
          <a:blip r:embed="rId3"/>
          <a:srcRect/>
          <a:stretch>
            <a:fillRect/>
          </a:stretch>
        </p:blipFill>
        <p:spPr bwMode="auto">
          <a:xfrm>
            <a:off x="0" y="900113"/>
            <a:ext cx="9232900" cy="64039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p:txBody>
          <a:bodyPr/>
          <a:lstStyle/>
          <a:p>
            <a:r>
              <a:rPr lang="en-US" sz="3200" b="1" dirty="0" smtClean="0"/>
              <a:t>Presenters sometimes rehearse …</a:t>
            </a:r>
            <a:endParaRPr lang="en-GB" sz="3200" b="1" dirty="0" smtClean="0"/>
          </a:p>
        </p:txBody>
      </p:sp>
      <p:sp>
        <p:nvSpPr>
          <p:cNvPr id="24578" name="Slide Number Placeholder 3"/>
          <p:cNvSpPr>
            <a:spLocks noGrp="1"/>
          </p:cNvSpPr>
          <p:nvPr>
            <p:ph type="sldNum" sz="quarter" idx="10"/>
          </p:nvPr>
        </p:nvSpPr>
        <p:spPr>
          <a:noFill/>
        </p:spPr>
        <p:txBody>
          <a:bodyPr/>
          <a:lstStyle/>
          <a:p>
            <a:fld id="{5A71F656-1366-40E5-B98B-2514606FDEA9}" type="slidenum">
              <a:rPr lang="en-GB" smtClean="0">
                <a:latin typeface="Arial" charset="0"/>
                <a:cs typeface="Arial" charset="0"/>
              </a:rPr>
              <a:pPr/>
              <a:t>4</a:t>
            </a:fld>
            <a:endParaRPr lang="en-GB" smtClean="0">
              <a:latin typeface="Arial" charset="0"/>
              <a:cs typeface="Arial" charset="0"/>
            </a:endParaRPr>
          </a:p>
        </p:txBody>
      </p:sp>
      <p:pic>
        <p:nvPicPr>
          <p:cNvPr id="24579" name="Picture 2"/>
          <p:cNvPicPr>
            <a:picLocks noChangeAspect="1" noChangeArrowheads="1"/>
          </p:cNvPicPr>
          <p:nvPr/>
        </p:nvPicPr>
        <p:blipFill>
          <a:blip r:embed="rId3"/>
          <a:srcRect/>
          <a:stretch>
            <a:fillRect/>
          </a:stretch>
        </p:blipFill>
        <p:spPr bwMode="auto">
          <a:xfrm>
            <a:off x="-42863" y="919163"/>
            <a:ext cx="9186863"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a:xfrm>
            <a:off x="160338" y="193675"/>
            <a:ext cx="6367462" cy="725488"/>
          </a:xfrm>
        </p:spPr>
        <p:txBody>
          <a:bodyPr/>
          <a:lstStyle/>
          <a:p>
            <a:r>
              <a:rPr lang="en-US" sz="1800" b="1" smtClean="0"/>
              <a:t>and we know that the more we rehearse and practice the more we improve….</a:t>
            </a:r>
            <a:endParaRPr lang="en-GB" sz="1800" b="1" smtClean="0"/>
          </a:p>
        </p:txBody>
      </p:sp>
      <p:sp>
        <p:nvSpPr>
          <p:cNvPr id="26626" name="Slide Number Placeholder 3"/>
          <p:cNvSpPr>
            <a:spLocks noGrp="1"/>
          </p:cNvSpPr>
          <p:nvPr>
            <p:ph type="sldNum" sz="quarter" idx="10"/>
          </p:nvPr>
        </p:nvSpPr>
        <p:spPr>
          <a:noFill/>
        </p:spPr>
        <p:txBody>
          <a:bodyPr/>
          <a:lstStyle/>
          <a:p>
            <a:fld id="{89CD080E-1E4F-4F61-B18E-630EAAB8A1B8}" type="slidenum">
              <a:rPr lang="en-GB" smtClean="0">
                <a:latin typeface="Arial" charset="0"/>
                <a:cs typeface="Arial" charset="0"/>
              </a:rPr>
              <a:pPr/>
              <a:t>5</a:t>
            </a:fld>
            <a:endParaRPr lang="en-GB" smtClean="0">
              <a:latin typeface="Arial" charset="0"/>
              <a:cs typeface="Arial" charset="0"/>
            </a:endParaRPr>
          </a:p>
        </p:txBody>
      </p:sp>
      <p:pic>
        <p:nvPicPr>
          <p:cNvPr id="26627" name="Picture 2"/>
          <p:cNvPicPr>
            <a:picLocks noChangeAspect="1" noChangeArrowheads="1"/>
          </p:cNvPicPr>
          <p:nvPr/>
        </p:nvPicPr>
        <p:blipFill>
          <a:blip r:embed="rId3"/>
          <a:srcRect/>
          <a:stretch>
            <a:fillRect/>
          </a:stretch>
        </p:blipFill>
        <p:spPr bwMode="auto">
          <a:xfrm>
            <a:off x="0" y="919163"/>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a:xfrm>
            <a:off x="160338" y="193675"/>
            <a:ext cx="6354762" cy="725488"/>
          </a:xfrm>
        </p:spPr>
        <p:txBody>
          <a:bodyPr/>
          <a:lstStyle/>
          <a:p>
            <a:r>
              <a:rPr lang="en-US" sz="1800" b="1" smtClean="0"/>
              <a:t>but we don’t properly rehearse the most important “political” interactions</a:t>
            </a:r>
            <a:endParaRPr lang="en-GB" sz="1800" b="1" smtClean="0"/>
          </a:p>
        </p:txBody>
      </p:sp>
      <p:sp>
        <p:nvSpPr>
          <p:cNvPr id="28674" name="Slide Number Placeholder 3"/>
          <p:cNvSpPr>
            <a:spLocks noGrp="1"/>
          </p:cNvSpPr>
          <p:nvPr>
            <p:ph type="sldNum" sz="quarter" idx="10"/>
          </p:nvPr>
        </p:nvSpPr>
        <p:spPr>
          <a:noFill/>
        </p:spPr>
        <p:txBody>
          <a:bodyPr/>
          <a:lstStyle/>
          <a:p>
            <a:fld id="{90405E0C-00DC-447A-A992-E97C8C162D4D}" type="slidenum">
              <a:rPr lang="en-GB" smtClean="0">
                <a:latin typeface="Arial" charset="0"/>
                <a:cs typeface="Arial" charset="0"/>
              </a:rPr>
              <a:pPr/>
              <a:t>6</a:t>
            </a:fld>
            <a:endParaRPr lang="en-GB" smtClean="0">
              <a:latin typeface="Arial" charset="0"/>
              <a:cs typeface="Arial" charset="0"/>
            </a:endParaRPr>
          </a:p>
        </p:txBody>
      </p:sp>
      <p:pic>
        <p:nvPicPr>
          <p:cNvPr id="28675" name="Picture 2"/>
          <p:cNvPicPr>
            <a:picLocks noChangeAspect="1" noChangeArrowheads="1"/>
          </p:cNvPicPr>
          <p:nvPr/>
        </p:nvPicPr>
        <p:blipFill>
          <a:blip r:embed="rId3"/>
          <a:srcRect/>
          <a:stretch>
            <a:fillRect/>
          </a:stretch>
        </p:blipFill>
        <p:spPr bwMode="auto">
          <a:xfrm>
            <a:off x="0" y="919163"/>
            <a:ext cx="9144000" cy="64420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1" name="Picture 1"/>
          <p:cNvPicPr>
            <a:picLocks noChangeAspect="1"/>
          </p:cNvPicPr>
          <p:nvPr/>
        </p:nvPicPr>
        <p:blipFill>
          <a:blip r:embed="rId3"/>
          <a:srcRect/>
          <a:stretch>
            <a:fillRect/>
          </a:stretch>
        </p:blipFill>
        <p:spPr bwMode="auto">
          <a:xfrm>
            <a:off x="0" y="900113"/>
            <a:ext cx="9144000" cy="5130800"/>
          </a:xfrm>
          <a:prstGeom prst="rect">
            <a:avLst/>
          </a:prstGeom>
          <a:solidFill>
            <a:schemeClr val="tx1"/>
          </a:solidFill>
          <a:ln w="9525">
            <a:noFill/>
            <a:miter lim="800000"/>
            <a:headEnd/>
            <a:tailEnd/>
          </a:ln>
        </p:spPr>
      </p:pic>
      <p:sp>
        <p:nvSpPr>
          <p:cNvPr id="30722" name="TextBox 1"/>
          <p:cNvSpPr txBox="1">
            <a:spLocks noChangeArrowheads="1"/>
          </p:cNvSpPr>
          <p:nvPr/>
        </p:nvSpPr>
        <p:spPr bwMode="auto">
          <a:xfrm>
            <a:off x="93663" y="254000"/>
            <a:ext cx="6159500" cy="641350"/>
          </a:xfrm>
          <a:prstGeom prst="rect">
            <a:avLst/>
          </a:prstGeom>
          <a:noFill/>
          <a:ln w="9525">
            <a:noFill/>
            <a:miter lim="800000"/>
            <a:headEnd/>
            <a:tailEnd/>
          </a:ln>
        </p:spPr>
        <p:txBody>
          <a:bodyPr>
            <a:spAutoFit/>
          </a:bodyPr>
          <a:lstStyle/>
          <a:p>
            <a:r>
              <a:rPr lang="en-US" sz="1800" b="1"/>
              <a:t>Instead there is a tendency to just rely on the unaided judgment of ourselves or of experts</a:t>
            </a:r>
            <a:endParaRPr lang="en-GB" sz="1800" b="1"/>
          </a:p>
        </p:txBody>
      </p:sp>
      <p:sp>
        <p:nvSpPr>
          <p:cNvPr id="30723" name="TextBox 3"/>
          <p:cNvSpPr txBox="1">
            <a:spLocks noChangeArrowheads="1"/>
          </p:cNvSpPr>
          <p:nvPr/>
        </p:nvSpPr>
        <p:spPr bwMode="auto">
          <a:xfrm>
            <a:off x="0" y="6018213"/>
            <a:ext cx="8831263" cy="369887"/>
          </a:xfrm>
          <a:prstGeom prst="rect">
            <a:avLst/>
          </a:prstGeom>
          <a:noFill/>
          <a:ln w="9525">
            <a:noFill/>
            <a:miter lim="800000"/>
            <a:headEnd/>
            <a:tailEnd/>
          </a:ln>
        </p:spPr>
        <p:txBody>
          <a:bodyPr>
            <a:spAutoFit/>
          </a:bodyPr>
          <a:lstStyle/>
          <a:p>
            <a:r>
              <a:rPr lang="en-US" sz="1800" b="1"/>
              <a:t>Even though the experts often disagree with each other</a:t>
            </a:r>
            <a:endParaRPr lang="en-GB" sz="1800" b="1"/>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ctrTitle"/>
          </p:nvPr>
        </p:nvSpPr>
        <p:spPr>
          <a:xfrm>
            <a:off x="1357313" y="1757363"/>
            <a:ext cx="6858000" cy="1193800"/>
          </a:xfrm>
        </p:spPr>
        <p:txBody>
          <a:bodyPr/>
          <a:lstStyle/>
          <a:p>
            <a:r>
              <a:rPr lang="en-US" smtClean="0"/>
              <a:t>But how good is this?</a:t>
            </a:r>
            <a:endParaRPr lang="en-GB"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7" name="Picture 2"/>
          <p:cNvPicPr>
            <a:picLocks noChangeAspect="1" noChangeArrowheads="1"/>
          </p:cNvPicPr>
          <p:nvPr/>
        </p:nvPicPr>
        <p:blipFill>
          <a:blip r:embed="rId3"/>
          <a:srcRect/>
          <a:stretch>
            <a:fillRect/>
          </a:stretch>
        </p:blipFill>
        <p:spPr bwMode="auto">
          <a:xfrm>
            <a:off x="5283200" y="1176338"/>
            <a:ext cx="3333750" cy="4703762"/>
          </a:xfrm>
          <a:prstGeom prst="rect">
            <a:avLst/>
          </a:prstGeom>
          <a:noFill/>
          <a:ln w="12700">
            <a:solidFill>
              <a:schemeClr val="tx1"/>
            </a:solidFill>
            <a:miter lim="800000"/>
            <a:headEnd/>
            <a:tailEnd/>
          </a:ln>
        </p:spPr>
      </p:pic>
      <p:pic>
        <p:nvPicPr>
          <p:cNvPr id="34818" name="Picture 3"/>
          <p:cNvPicPr>
            <a:picLocks noChangeAspect="1" noChangeArrowheads="1"/>
          </p:cNvPicPr>
          <p:nvPr/>
        </p:nvPicPr>
        <p:blipFill>
          <a:blip r:embed="rId4"/>
          <a:srcRect r="2040" b="1282"/>
          <a:stretch>
            <a:fillRect/>
          </a:stretch>
        </p:blipFill>
        <p:spPr bwMode="auto">
          <a:xfrm>
            <a:off x="727075" y="1163638"/>
            <a:ext cx="3303588" cy="4716462"/>
          </a:xfrm>
          <a:prstGeom prst="rect">
            <a:avLst/>
          </a:prstGeom>
          <a:noFill/>
          <a:ln w="12700">
            <a:solidFill>
              <a:schemeClr val="tx1"/>
            </a:solidFill>
            <a:miter lim="800000"/>
            <a:headEnd/>
            <a:tailEnd/>
          </a:ln>
        </p:spPr>
      </p:pic>
      <p:sp>
        <p:nvSpPr>
          <p:cNvPr id="34819" name="TextBox 3"/>
          <p:cNvSpPr txBox="1">
            <a:spLocks noChangeArrowheads="1"/>
          </p:cNvSpPr>
          <p:nvPr/>
        </p:nvSpPr>
        <p:spPr bwMode="auto">
          <a:xfrm>
            <a:off x="144463" y="284163"/>
            <a:ext cx="6219825" cy="646112"/>
          </a:xfrm>
          <a:prstGeom prst="rect">
            <a:avLst/>
          </a:prstGeom>
          <a:noFill/>
          <a:ln w="9525">
            <a:noFill/>
            <a:miter lim="800000"/>
            <a:headEnd/>
            <a:tailEnd/>
          </a:ln>
        </p:spPr>
        <p:txBody>
          <a:bodyPr>
            <a:spAutoFit/>
          </a:bodyPr>
          <a:lstStyle/>
          <a:p>
            <a:r>
              <a:rPr lang="en-US" sz="1800" b="1"/>
              <a:t>These people were not short of expert advisors when they chose to invade Iraq and Afghanistan</a:t>
            </a:r>
            <a:endParaRPr lang="en-GB" sz="1800" b="1"/>
          </a:p>
        </p:txBody>
      </p:sp>
      <p:sp>
        <p:nvSpPr>
          <p:cNvPr id="34820" name="TextBox 4"/>
          <p:cNvSpPr txBox="1">
            <a:spLocks noChangeArrowheads="1"/>
          </p:cNvSpPr>
          <p:nvPr/>
        </p:nvSpPr>
        <p:spPr bwMode="auto">
          <a:xfrm>
            <a:off x="144463" y="5942013"/>
            <a:ext cx="8831262" cy="368300"/>
          </a:xfrm>
          <a:prstGeom prst="rect">
            <a:avLst/>
          </a:prstGeom>
          <a:noFill/>
          <a:ln w="9525">
            <a:noFill/>
            <a:miter lim="800000"/>
            <a:headEnd/>
            <a:tailEnd/>
          </a:ln>
        </p:spPr>
        <p:txBody>
          <a:bodyPr>
            <a:spAutoFit/>
          </a:bodyPr>
          <a:lstStyle/>
          <a:p>
            <a:r>
              <a:rPr lang="en-US" sz="1800" b="1"/>
              <a:t>But had they thought through the consequences ?</a:t>
            </a:r>
            <a:endParaRPr lang="en-GB" sz="1800" b="1"/>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5" name="Picture 3"/>
          <p:cNvPicPr>
            <a:picLocks noChangeAspect="1"/>
          </p:cNvPicPr>
          <p:nvPr/>
        </p:nvPicPr>
        <p:blipFill>
          <a:blip r:embed="rId3"/>
          <a:srcRect l="-314" r="2"/>
          <a:stretch>
            <a:fillRect/>
          </a:stretch>
        </p:blipFill>
        <p:spPr bwMode="auto">
          <a:xfrm>
            <a:off x="858838" y="931863"/>
            <a:ext cx="7319962" cy="5472112"/>
          </a:xfrm>
          <a:prstGeom prst="rect">
            <a:avLst/>
          </a:prstGeom>
          <a:noFill/>
          <a:ln w="9525">
            <a:noFill/>
            <a:miter lim="800000"/>
            <a:headEnd/>
            <a:tailEnd/>
          </a:ln>
        </p:spPr>
      </p:pic>
      <p:sp>
        <p:nvSpPr>
          <p:cNvPr id="36866" name="TextBox 1"/>
          <p:cNvSpPr txBox="1">
            <a:spLocks noChangeArrowheads="1"/>
          </p:cNvSpPr>
          <p:nvPr/>
        </p:nvSpPr>
        <p:spPr bwMode="auto">
          <a:xfrm>
            <a:off x="106363" y="458788"/>
            <a:ext cx="3789362" cy="368300"/>
          </a:xfrm>
          <a:prstGeom prst="rect">
            <a:avLst/>
          </a:prstGeom>
          <a:noFill/>
          <a:ln w="9525">
            <a:noFill/>
            <a:miter lim="800000"/>
            <a:headEnd/>
            <a:tailEnd/>
          </a:ln>
        </p:spPr>
        <p:txBody>
          <a:bodyPr>
            <a:spAutoFit/>
          </a:bodyPr>
          <a:lstStyle/>
          <a:p>
            <a:r>
              <a:rPr lang="en-US" sz="1800" b="1"/>
              <a:t>The scientific evidence is in:</a:t>
            </a:r>
            <a:endParaRPr lang="en-GB" sz="1800" b="1"/>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3" name="Picture 1"/>
          <p:cNvPicPr>
            <a:picLocks noChangeAspect="1"/>
          </p:cNvPicPr>
          <p:nvPr/>
        </p:nvPicPr>
        <p:blipFill>
          <a:blip r:embed="rId3"/>
          <a:srcRect/>
          <a:stretch>
            <a:fillRect/>
          </a:stretch>
        </p:blipFill>
        <p:spPr bwMode="auto">
          <a:xfrm>
            <a:off x="1123950" y="922338"/>
            <a:ext cx="6802438" cy="5414962"/>
          </a:xfrm>
          <a:prstGeom prst="rect">
            <a:avLst/>
          </a:prstGeom>
          <a:noFill/>
          <a:ln w="9525">
            <a:noFill/>
            <a:miter lim="800000"/>
            <a:headEnd/>
            <a:tailEnd/>
          </a:ln>
        </p:spPr>
      </p:pic>
      <p:sp>
        <p:nvSpPr>
          <p:cNvPr id="38914" name="TextBox 2"/>
          <p:cNvSpPr txBox="1">
            <a:spLocks noChangeArrowheads="1"/>
          </p:cNvSpPr>
          <p:nvPr/>
        </p:nvSpPr>
        <p:spPr bwMode="auto">
          <a:xfrm>
            <a:off x="144463" y="276225"/>
            <a:ext cx="6135687" cy="641350"/>
          </a:xfrm>
          <a:prstGeom prst="rect">
            <a:avLst/>
          </a:prstGeom>
          <a:noFill/>
          <a:ln w="9525">
            <a:noFill/>
            <a:miter lim="800000"/>
            <a:headEnd/>
            <a:tailEnd/>
          </a:ln>
        </p:spPr>
        <p:txBody>
          <a:bodyPr>
            <a:spAutoFit/>
          </a:bodyPr>
          <a:lstStyle/>
          <a:p>
            <a:r>
              <a:rPr lang="en-US" sz="1800" b="1"/>
              <a:t>Using judgment for political decision making is </a:t>
            </a:r>
          </a:p>
          <a:p>
            <a:r>
              <a:rPr lang="en-US" sz="1800" b="1"/>
              <a:t>little better than random chance</a:t>
            </a:r>
            <a:endParaRPr lang="en-GB" sz="1800" b="1"/>
          </a:p>
        </p:txBody>
      </p:sp>
      <p:sp>
        <p:nvSpPr>
          <p:cNvPr id="38915" name="Rounded Rectangle 1">
            <a:hlinkClick r:id="rId4" action="ppaction://hlinksldjump"/>
          </p:cNvPr>
          <p:cNvSpPr>
            <a:spLocks noChangeArrowheads="1"/>
          </p:cNvSpPr>
          <p:nvPr/>
        </p:nvSpPr>
        <p:spPr bwMode="auto">
          <a:xfrm>
            <a:off x="5197475" y="3848100"/>
            <a:ext cx="3708400" cy="2247900"/>
          </a:xfrm>
          <a:prstGeom prst="roundRect">
            <a:avLst>
              <a:gd name="adj" fmla="val 16667"/>
            </a:avLst>
          </a:prstGeom>
          <a:solidFill>
            <a:schemeClr val="accent1"/>
          </a:solidFill>
          <a:ln w="9525" algn="ctr">
            <a:solidFill>
              <a:schemeClr val="tx1">
                <a:alpha val="25882"/>
              </a:schemeClr>
            </a:solidFill>
            <a:miter lim="800000"/>
            <a:headEnd/>
            <a:tailEnd/>
          </a:ln>
          <a:effectLst>
            <a:prstShdw prst="shdw17" dist="17961" dir="2700000">
              <a:srgbClr val="999999"/>
            </a:prstShdw>
          </a:effectLst>
        </p:spPr>
        <p:txBody>
          <a:bodyPr anchor="ctr"/>
          <a:lstStyle/>
          <a:p>
            <a:pPr algn="ctr"/>
            <a:r>
              <a:rPr lang="en-US" sz="3200" dirty="0">
                <a:solidFill>
                  <a:schemeClr val="bg1"/>
                </a:solidFill>
              </a:rPr>
              <a:t>See </a:t>
            </a:r>
            <a:r>
              <a:rPr lang="en-US" sz="3200" dirty="0" smtClean="0">
                <a:solidFill>
                  <a:schemeClr val="bg1"/>
                </a:solidFill>
              </a:rPr>
              <a:t>supporting evidence </a:t>
            </a:r>
            <a:r>
              <a:rPr lang="en-US" sz="3200" dirty="0">
                <a:solidFill>
                  <a:schemeClr val="bg1"/>
                </a:solidFill>
              </a:rPr>
              <a:t>in </a:t>
            </a:r>
            <a:r>
              <a:rPr lang="en-US" sz="3200" dirty="0" smtClean="0">
                <a:solidFill>
                  <a:schemeClr val="bg1"/>
                </a:solidFill>
              </a:rPr>
              <a:t>Appendix at end of presentation</a:t>
            </a:r>
            <a:endParaRPr lang="en-GB" sz="3200" dirty="0">
              <a:solidFill>
                <a:schemeClr val="bg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ctrTitle"/>
          </p:nvPr>
        </p:nvSpPr>
        <p:spPr>
          <a:xfrm>
            <a:off x="1357313" y="1757363"/>
            <a:ext cx="6858000" cy="1193800"/>
          </a:xfrm>
        </p:spPr>
        <p:txBody>
          <a:bodyPr/>
          <a:lstStyle/>
          <a:p>
            <a:r>
              <a:rPr lang="en-US" smtClean="0"/>
              <a:t>So what can be done?</a:t>
            </a:r>
            <a:endParaRPr lang="en-GB"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a:xfrm>
            <a:off x="160338" y="193675"/>
            <a:ext cx="6380162" cy="725488"/>
          </a:xfrm>
        </p:spPr>
        <p:txBody>
          <a:bodyPr/>
          <a:lstStyle/>
          <a:p>
            <a:r>
              <a:rPr lang="en-US" sz="1800" b="1" smtClean="0"/>
              <a:t>Decision workshops gives you a way to rehearse and plan these important political decisions.</a:t>
            </a:r>
            <a:endParaRPr lang="en-GB" sz="1800" b="1" smtClean="0"/>
          </a:p>
        </p:txBody>
      </p:sp>
      <p:sp>
        <p:nvSpPr>
          <p:cNvPr id="43010" name="Slide Number Placeholder 3"/>
          <p:cNvSpPr>
            <a:spLocks noGrp="1"/>
          </p:cNvSpPr>
          <p:nvPr>
            <p:ph type="sldNum" sz="quarter" idx="10"/>
          </p:nvPr>
        </p:nvSpPr>
        <p:spPr>
          <a:noFill/>
        </p:spPr>
        <p:txBody>
          <a:bodyPr/>
          <a:lstStyle/>
          <a:p>
            <a:fld id="{CFCAD84D-AB47-49D2-BD27-2F26981B0076}" type="slidenum">
              <a:rPr lang="en-GB" smtClean="0">
                <a:latin typeface="Arial" charset="0"/>
                <a:cs typeface="Arial" charset="0"/>
              </a:rPr>
              <a:pPr/>
              <a:t>13</a:t>
            </a:fld>
            <a:endParaRPr lang="en-GB" smtClean="0">
              <a:latin typeface="Arial" charset="0"/>
              <a:cs typeface="Arial" charset="0"/>
            </a:endParaRPr>
          </a:p>
        </p:txBody>
      </p:sp>
      <p:pic>
        <p:nvPicPr>
          <p:cNvPr id="43011" name="Picture 4"/>
          <p:cNvPicPr>
            <a:picLocks noChangeAspect="1"/>
          </p:cNvPicPr>
          <p:nvPr/>
        </p:nvPicPr>
        <p:blipFill>
          <a:blip r:embed="rId3"/>
          <a:srcRect/>
          <a:stretch>
            <a:fillRect/>
          </a:stretch>
        </p:blipFill>
        <p:spPr bwMode="auto">
          <a:xfrm>
            <a:off x="0" y="892175"/>
            <a:ext cx="9144000" cy="6831013"/>
          </a:xfrm>
          <a:prstGeom prst="rect">
            <a:avLst/>
          </a:prstGeom>
          <a:noFill/>
          <a:ln w="9525">
            <a:noFill/>
            <a:miter lim="800000"/>
            <a:headEnd/>
            <a:tailEnd/>
          </a:ln>
        </p:spPr>
      </p:pic>
      <p:sp>
        <p:nvSpPr>
          <p:cNvPr id="43012" name="TextBox 5"/>
          <p:cNvSpPr txBox="1">
            <a:spLocks noChangeArrowheads="1"/>
          </p:cNvSpPr>
          <p:nvPr/>
        </p:nvSpPr>
        <p:spPr bwMode="auto">
          <a:xfrm>
            <a:off x="2201863" y="5848350"/>
            <a:ext cx="6519862" cy="584200"/>
          </a:xfrm>
          <a:prstGeom prst="rect">
            <a:avLst/>
          </a:prstGeom>
          <a:solidFill>
            <a:schemeClr val="tx2"/>
          </a:solidFill>
          <a:ln w="9525">
            <a:noFill/>
            <a:miter lim="800000"/>
            <a:headEnd/>
            <a:tailEnd/>
          </a:ln>
        </p:spPr>
        <p:txBody>
          <a:bodyPr wrap="none" anchor="ctr">
            <a:spAutoFit/>
          </a:bodyPr>
          <a:lstStyle/>
          <a:p>
            <a:r>
              <a:rPr lang="en-US" sz="3200" b="1">
                <a:solidFill>
                  <a:schemeClr val="bg1"/>
                </a:solidFill>
              </a:rPr>
              <a:t>By using Confrontation Analysis</a:t>
            </a:r>
            <a:endParaRPr lang="en-GB" sz="3200" b="1">
              <a:solidFill>
                <a:schemeClr val="bg1"/>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ctrTitle"/>
          </p:nvPr>
        </p:nvSpPr>
        <p:spPr/>
        <p:txBody>
          <a:bodyPr/>
          <a:lstStyle/>
          <a:p>
            <a:r>
              <a:rPr lang="en-US" smtClean="0"/>
              <a:t>Development of Confrontation Analysis</a:t>
            </a:r>
            <a:endParaRPr lang="en-GB" smtClean="0"/>
          </a:p>
        </p:txBody>
      </p:sp>
      <p:sp>
        <p:nvSpPr>
          <p:cNvPr id="45058" name="Slide Number Placeholder 3"/>
          <p:cNvSpPr>
            <a:spLocks noGrp="1"/>
          </p:cNvSpPr>
          <p:nvPr>
            <p:ph type="sldNum" sz="quarter" idx="10"/>
          </p:nvPr>
        </p:nvSpPr>
        <p:spPr>
          <a:noFill/>
        </p:spPr>
        <p:txBody>
          <a:bodyPr/>
          <a:lstStyle/>
          <a:p>
            <a:fld id="{E373643F-CB6A-46D0-9F6F-164FBCFB23C3}" type="slidenum">
              <a:rPr lang="en-GB" smtClean="0">
                <a:latin typeface="Arial" charset="0"/>
                <a:cs typeface="Arial" charset="0"/>
              </a:rPr>
              <a:pPr/>
              <a:t>14</a:t>
            </a:fld>
            <a:endParaRPr lang="en-GB" smtClean="0">
              <a:latin typeface="Arial" charset="0"/>
              <a:cs typeface="Arial"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5" name="Picture 5" descr="http://www.paradata.org.uk/files/imagecache/profile/files/profile_photos/193_rupert-smith.jpg"/>
          <p:cNvPicPr>
            <a:picLocks noChangeAspect="1" noChangeArrowheads="1"/>
          </p:cNvPicPr>
          <p:nvPr/>
        </p:nvPicPr>
        <p:blipFill>
          <a:blip r:embed="rId3"/>
          <a:srcRect/>
          <a:stretch>
            <a:fillRect/>
          </a:stretch>
        </p:blipFill>
        <p:spPr bwMode="auto">
          <a:xfrm>
            <a:off x="520700" y="996950"/>
            <a:ext cx="2403475" cy="2870200"/>
          </a:xfrm>
          <a:prstGeom prst="rect">
            <a:avLst/>
          </a:prstGeom>
          <a:noFill/>
          <a:ln w="28575">
            <a:solidFill>
              <a:schemeClr val="tx1"/>
            </a:solidFill>
            <a:miter lim="800000"/>
            <a:headEnd/>
            <a:tailEnd/>
          </a:ln>
        </p:spPr>
      </p:pic>
      <p:pic>
        <p:nvPicPr>
          <p:cNvPr id="47106" name="Picture 7" descr="http://ecx.images-amazon.com/images/I/51WsbRouLTL._SS500_.jpg"/>
          <p:cNvPicPr>
            <a:picLocks noChangeAspect="1" noChangeArrowheads="1"/>
          </p:cNvPicPr>
          <p:nvPr/>
        </p:nvPicPr>
        <p:blipFill>
          <a:blip r:embed="rId4"/>
          <a:srcRect l="18227" r="18855"/>
          <a:stretch>
            <a:fillRect/>
          </a:stretch>
        </p:blipFill>
        <p:spPr bwMode="auto">
          <a:xfrm>
            <a:off x="1089025" y="3941763"/>
            <a:ext cx="1492250" cy="2370137"/>
          </a:xfrm>
          <a:prstGeom prst="rect">
            <a:avLst/>
          </a:prstGeom>
          <a:noFill/>
          <a:ln w="28575">
            <a:solidFill>
              <a:schemeClr val="tx1"/>
            </a:solidFill>
            <a:miter lim="800000"/>
            <a:headEnd/>
            <a:tailEnd/>
          </a:ln>
        </p:spPr>
      </p:pic>
      <p:sp>
        <p:nvSpPr>
          <p:cNvPr id="47107" name="Text Box 9"/>
          <p:cNvSpPr txBox="1">
            <a:spLocks noChangeArrowheads="1"/>
          </p:cNvSpPr>
          <p:nvPr/>
        </p:nvSpPr>
        <p:spPr bwMode="auto">
          <a:xfrm>
            <a:off x="962025" y="4121150"/>
            <a:ext cx="1619250" cy="366713"/>
          </a:xfrm>
          <a:prstGeom prst="rect">
            <a:avLst/>
          </a:prstGeom>
          <a:noFill/>
          <a:ln w="9525">
            <a:noFill/>
            <a:miter lim="800000"/>
            <a:headEnd/>
            <a:tailEnd/>
          </a:ln>
        </p:spPr>
        <p:txBody>
          <a:bodyPr wrap="none">
            <a:spAutoFit/>
          </a:bodyPr>
          <a:lstStyle/>
          <a:p>
            <a:r>
              <a:rPr lang="en-US">
                <a:solidFill>
                  <a:schemeClr val="bg1"/>
                </a:solidFill>
              </a:rPr>
              <a:t>Rupert Smith</a:t>
            </a:r>
            <a:endParaRPr lang="en-GB">
              <a:solidFill>
                <a:schemeClr val="bg1"/>
              </a:solidFill>
            </a:endParaRPr>
          </a:p>
        </p:txBody>
      </p:sp>
      <p:sp>
        <p:nvSpPr>
          <p:cNvPr id="47108" name="TextBox 1"/>
          <p:cNvSpPr txBox="1">
            <a:spLocks noChangeArrowheads="1"/>
          </p:cNvSpPr>
          <p:nvPr/>
        </p:nvSpPr>
        <p:spPr bwMode="auto">
          <a:xfrm>
            <a:off x="422275" y="514350"/>
            <a:ext cx="4959350" cy="368300"/>
          </a:xfrm>
          <a:prstGeom prst="rect">
            <a:avLst/>
          </a:prstGeom>
          <a:noFill/>
          <a:ln w="9525">
            <a:noFill/>
            <a:miter lim="800000"/>
            <a:headEnd/>
            <a:tailEnd/>
          </a:ln>
        </p:spPr>
        <p:txBody>
          <a:bodyPr wrap="none">
            <a:spAutoFit/>
          </a:bodyPr>
          <a:lstStyle/>
          <a:p>
            <a:r>
              <a:rPr lang="en-US" sz="1800" b="1"/>
              <a:t>Bosnia 1995: Britain's last victorious war? </a:t>
            </a:r>
            <a:endParaRPr lang="en-GB" sz="1800" b="1"/>
          </a:p>
        </p:txBody>
      </p:sp>
      <p:sp>
        <p:nvSpPr>
          <p:cNvPr id="47109" name="TextBox 2"/>
          <p:cNvSpPr txBox="1">
            <a:spLocks noChangeArrowheads="1"/>
          </p:cNvSpPr>
          <p:nvPr/>
        </p:nvSpPr>
        <p:spPr bwMode="auto">
          <a:xfrm>
            <a:off x="4054475" y="1720850"/>
            <a:ext cx="1108075" cy="368300"/>
          </a:xfrm>
          <a:prstGeom prst="rect">
            <a:avLst/>
          </a:prstGeom>
          <a:noFill/>
          <a:ln w="9525">
            <a:noFill/>
            <a:miter lim="800000"/>
            <a:headEnd/>
            <a:tailEnd/>
          </a:ln>
        </p:spPr>
        <p:txBody>
          <a:bodyPr wrap="none">
            <a:spAutoFit/>
          </a:bodyPr>
          <a:lstStyle/>
          <a:p>
            <a:r>
              <a:rPr lang="en-US">
                <a:solidFill>
                  <a:schemeClr val="bg1"/>
                </a:solidFill>
              </a:rPr>
              <a:t>General </a:t>
            </a:r>
            <a:endParaRPr lang="en-GB">
              <a:solidFill>
                <a:schemeClr val="bg1"/>
              </a:solidFill>
            </a:endParaRPr>
          </a:p>
        </p:txBody>
      </p:sp>
      <p:sp>
        <p:nvSpPr>
          <p:cNvPr id="47110" name="TextBox 3"/>
          <p:cNvSpPr txBox="1">
            <a:spLocks noChangeArrowheads="1"/>
          </p:cNvSpPr>
          <p:nvPr/>
        </p:nvSpPr>
        <p:spPr bwMode="auto">
          <a:xfrm>
            <a:off x="3051175" y="1176338"/>
            <a:ext cx="5181600" cy="4278312"/>
          </a:xfrm>
          <a:prstGeom prst="rect">
            <a:avLst/>
          </a:prstGeom>
          <a:noFill/>
          <a:ln w="9525">
            <a:noFill/>
            <a:miter lim="800000"/>
            <a:headEnd/>
            <a:tailEnd/>
          </a:ln>
        </p:spPr>
        <p:txBody>
          <a:bodyPr anchor="ctr">
            <a:spAutoFit/>
          </a:bodyPr>
          <a:lstStyle/>
          <a:p>
            <a:r>
              <a:rPr lang="en-US" sz="1600"/>
              <a:t>General Rupert Smith: Commander of UN forces in Bosnia:</a:t>
            </a:r>
          </a:p>
          <a:p>
            <a:r>
              <a:rPr lang="en-US" sz="1600"/>
              <a:t>Responsible for breaking siege of Sarajevo.</a:t>
            </a:r>
          </a:p>
          <a:p>
            <a:endParaRPr lang="en-US" sz="1600"/>
          </a:p>
          <a:p>
            <a:r>
              <a:rPr lang="en-US" sz="1600"/>
              <a:t>General Smith was not reluctant to tell people how he had succeeded</a:t>
            </a:r>
          </a:p>
          <a:p>
            <a:endParaRPr lang="en-US" sz="1600"/>
          </a:p>
          <a:p>
            <a:endParaRPr lang="en-US" sz="1600"/>
          </a:p>
          <a:p>
            <a:endParaRPr lang="en-US" sz="1600"/>
          </a:p>
          <a:p>
            <a:endParaRPr lang="en-US" sz="1600"/>
          </a:p>
          <a:p>
            <a:endParaRPr lang="en-US" sz="1600"/>
          </a:p>
          <a:p>
            <a:endParaRPr lang="en-US" sz="1600"/>
          </a:p>
          <a:p>
            <a:endParaRPr lang="en-US" sz="1600"/>
          </a:p>
          <a:p>
            <a:endParaRPr lang="en-US" sz="1600"/>
          </a:p>
          <a:p>
            <a:endParaRPr lang="en-US" sz="1600"/>
          </a:p>
          <a:p>
            <a:r>
              <a:rPr lang="en-US" sz="1600"/>
              <a:t>He wrote the book “The Utility of Force” and worked with….</a:t>
            </a:r>
            <a:endParaRPr lang="en-GB" sz="160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3" name="Picture 5" descr="http://www.paradata.org.uk/files/imagecache/profile/files/profile_photos/193_rupert-smith.jpg"/>
          <p:cNvPicPr>
            <a:picLocks noChangeAspect="1" noChangeArrowheads="1"/>
          </p:cNvPicPr>
          <p:nvPr/>
        </p:nvPicPr>
        <p:blipFill>
          <a:blip r:embed="rId3"/>
          <a:srcRect/>
          <a:stretch>
            <a:fillRect/>
          </a:stretch>
        </p:blipFill>
        <p:spPr bwMode="auto">
          <a:xfrm>
            <a:off x="520700" y="996950"/>
            <a:ext cx="2403475" cy="2870200"/>
          </a:xfrm>
          <a:prstGeom prst="rect">
            <a:avLst/>
          </a:prstGeom>
          <a:noFill/>
          <a:ln w="28575">
            <a:solidFill>
              <a:schemeClr val="tx1"/>
            </a:solidFill>
            <a:miter lim="800000"/>
            <a:headEnd/>
            <a:tailEnd/>
          </a:ln>
        </p:spPr>
      </p:pic>
      <p:pic>
        <p:nvPicPr>
          <p:cNvPr id="49154" name="Picture 7" descr="http://ecx.images-amazon.com/images/I/51WsbRouLTL._SS500_.jpg"/>
          <p:cNvPicPr>
            <a:picLocks noChangeAspect="1" noChangeArrowheads="1"/>
          </p:cNvPicPr>
          <p:nvPr/>
        </p:nvPicPr>
        <p:blipFill>
          <a:blip r:embed="rId4"/>
          <a:srcRect l="18227" r="18855"/>
          <a:stretch>
            <a:fillRect/>
          </a:stretch>
        </p:blipFill>
        <p:spPr bwMode="auto">
          <a:xfrm>
            <a:off x="1089025" y="3941763"/>
            <a:ext cx="1492250" cy="2370137"/>
          </a:xfrm>
          <a:prstGeom prst="rect">
            <a:avLst/>
          </a:prstGeom>
          <a:noFill/>
          <a:ln w="28575">
            <a:solidFill>
              <a:schemeClr val="tx1"/>
            </a:solidFill>
            <a:miter lim="800000"/>
            <a:headEnd/>
            <a:tailEnd/>
          </a:ln>
        </p:spPr>
      </p:pic>
      <p:sp>
        <p:nvSpPr>
          <p:cNvPr id="49155" name="Text Box 9"/>
          <p:cNvSpPr txBox="1">
            <a:spLocks noChangeArrowheads="1"/>
          </p:cNvSpPr>
          <p:nvPr/>
        </p:nvSpPr>
        <p:spPr bwMode="auto">
          <a:xfrm>
            <a:off x="962025" y="4121150"/>
            <a:ext cx="1619250" cy="366713"/>
          </a:xfrm>
          <a:prstGeom prst="rect">
            <a:avLst/>
          </a:prstGeom>
          <a:noFill/>
          <a:ln w="9525">
            <a:noFill/>
            <a:miter lim="800000"/>
            <a:headEnd/>
            <a:tailEnd/>
          </a:ln>
        </p:spPr>
        <p:txBody>
          <a:bodyPr wrap="none">
            <a:spAutoFit/>
          </a:bodyPr>
          <a:lstStyle/>
          <a:p>
            <a:r>
              <a:rPr lang="en-US">
                <a:solidFill>
                  <a:schemeClr val="bg1"/>
                </a:solidFill>
              </a:rPr>
              <a:t>Rupert Smith</a:t>
            </a:r>
            <a:endParaRPr lang="en-GB">
              <a:solidFill>
                <a:schemeClr val="bg1"/>
              </a:solidFill>
            </a:endParaRPr>
          </a:p>
        </p:txBody>
      </p:sp>
      <p:sp>
        <p:nvSpPr>
          <p:cNvPr id="49156" name="TextBox 1"/>
          <p:cNvSpPr txBox="1">
            <a:spLocks noChangeArrowheads="1"/>
          </p:cNvSpPr>
          <p:nvPr/>
        </p:nvSpPr>
        <p:spPr bwMode="auto">
          <a:xfrm>
            <a:off x="396875" y="501650"/>
            <a:ext cx="3375025" cy="368300"/>
          </a:xfrm>
          <a:prstGeom prst="rect">
            <a:avLst/>
          </a:prstGeom>
          <a:noFill/>
          <a:ln w="9525">
            <a:noFill/>
            <a:miter lim="800000"/>
            <a:headEnd/>
            <a:tailEnd/>
          </a:ln>
        </p:spPr>
        <p:txBody>
          <a:bodyPr wrap="none">
            <a:spAutoFit/>
          </a:bodyPr>
          <a:lstStyle/>
          <a:p>
            <a:r>
              <a:rPr lang="en-US" sz="1800" b="1"/>
              <a:t>Working with Rupert Smith…</a:t>
            </a:r>
            <a:endParaRPr lang="en-GB" sz="1800" b="1"/>
          </a:p>
        </p:txBody>
      </p:sp>
      <p:sp>
        <p:nvSpPr>
          <p:cNvPr id="49157" name="TextBox 2"/>
          <p:cNvSpPr txBox="1">
            <a:spLocks noChangeArrowheads="1"/>
          </p:cNvSpPr>
          <p:nvPr/>
        </p:nvSpPr>
        <p:spPr bwMode="auto">
          <a:xfrm>
            <a:off x="4054475" y="1720850"/>
            <a:ext cx="1108075" cy="368300"/>
          </a:xfrm>
          <a:prstGeom prst="rect">
            <a:avLst/>
          </a:prstGeom>
          <a:noFill/>
          <a:ln w="9525">
            <a:noFill/>
            <a:miter lim="800000"/>
            <a:headEnd/>
            <a:tailEnd/>
          </a:ln>
        </p:spPr>
        <p:txBody>
          <a:bodyPr wrap="none">
            <a:spAutoFit/>
          </a:bodyPr>
          <a:lstStyle/>
          <a:p>
            <a:r>
              <a:rPr lang="en-US">
                <a:solidFill>
                  <a:schemeClr val="bg1"/>
                </a:solidFill>
              </a:rPr>
              <a:t>General </a:t>
            </a:r>
            <a:endParaRPr lang="en-GB">
              <a:solidFill>
                <a:schemeClr val="bg1"/>
              </a:solidFill>
            </a:endParaRPr>
          </a:p>
        </p:txBody>
      </p:sp>
      <p:sp>
        <p:nvSpPr>
          <p:cNvPr id="49158" name="TextBox 3"/>
          <p:cNvSpPr txBox="1">
            <a:spLocks noChangeArrowheads="1"/>
          </p:cNvSpPr>
          <p:nvPr/>
        </p:nvSpPr>
        <p:spPr bwMode="auto">
          <a:xfrm>
            <a:off x="6037263" y="2240628"/>
            <a:ext cx="2971800" cy="2554545"/>
          </a:xfrm>
          <a:prstGeom prst="rect">
            <a:avLst/>
          </a:prstGeom>
          <a:noFill/>
          <a:ln w="9525">
            <a:noFill/>
            <a:miter lim="800000"/>
            <a:headEnd/>
            <a:tailEnd/>
          </a:ln>
        </p:spPr>
        <p:txBody>
          <a:bodyPr anchor="ctr">
            <a:spAutoFit/>
          </a:bodyPr>
          <a:lstStyle/>
          <a:p>
            <a:r>
              <a:rPr lang="en-US" sz="1600" dirty="0"/>
              <a:t>The Late Professor Nigel Howard</a:t>
            </a:r>
          </a:p>
          <a:p>
            <a:endParaRPr lang="en-US" sz="1600" dirty="0"/>
          </a:p>
          <a:p>
            <a:r>
              <a:rPr lang="en-US" sz="1600" dirty="0"/>
              <a:t>Who </a:t>
            </a:r>
            <a:r>
              <a:rPr lang="en-US" sz="1600" dirty="0" smtClean="0"/>
              <a:t>formulated Confrontation </a:t>
            </a:r>
            <a:r>
              <a:rPr lang="en-US" sz="1600" dirty="0" smtClean="0"/>
              <a:t>Analysis </a:t>
            </a:r>
            <a:r>
              <a:rPr lang="en-US" sz="1600" dirty="0" smtClean="0"/>
              <a:t>from </a:t>
            </a:r>
            <a:r>
              <a:rPr lang="en-US" sz="1600" dirty="0"/>
              <a:t> </a:t>
            </a:r>
            <a:r>
              <a:rPr lang="en-US" sz="1600" dirty="0" smtClean="0"/>
              <a:t>basis </a:t>
            </a:r>
            <a:r>
              <a:rPr lang="en-US" sz="1600" dirty="0" smtClean="0"/>
              <a:t>of </a:t>
            </a:r>
            <a:r>
              <a:rPr lang="en-US" sz="1600" dirty="0" smtClean="0"/>
              <a:t>Game Theory. </a:t>
            </a:r>
            <a:endParaRPr lang="en-US" sz="1600" dirty="0"/>
          </a:p>
          <a:p>
            <a:endParaRPr lang="en-US" sz="1600" dirty="0"/>
          </a:p>
          <a:p>
            <a:r>
              <a:rPr lang="en-US" sz="1600" dirty="0"/>
              <a:t>Since Professor Howard’s death the theory has been picked up and developed by…</a:t>
            </a:r>
          </a:p>
        </p:txBody>
      </p:sp>
      <p:pic>
        <p:nvPicPr>
          <p:cNvPr id="49159" name="Picture 3"/>
          <p:cNvPicPr>
            <a:picLocks noChangeAspect="1" noChangeArrowheads="1"/>
          </p:cNvPicPr>
          <p:nvPr/>
        </p:nvPicPr>
        <p:blipFill>
          <a:blip r:embed="rId5"/>
          <a:srcRect/>
          <a:stretch>
            <a:fillRect/>
          </a:stretch>
        </p:blipFill>
        <p:spPr bwMode="auto">
          <a:xfrm>
            <a:off x="3051175" y="1009650"/>
            <a:ext cx="2857500" cy="2857500"/>
          </a:xfrm>
          <a:prstGeom prst="rect">
            <a:avLst/>
          </a:prstGeom>
          <a:noFill/>
          <a:ln w="28575">
            <a:solidFill>
              <a:schemeClr val="tx1"/>
            </a:solidFill>
            <a:miter lim="800000"/>
            <a:headEnd/>
            <a:tailEnd/>
          </a:ln>
        </p:spPr>
      </p:pic>
      <p:pic>
        <p:nvPicPr>
          <p:cNvPr id="49160" name="Picture 8"/>
          <p:cNvPicPr>
            <a:picLocks noChangeAspect="1" noChangeArrowheads="1"/>
          </p:cNvPicPr>
          <p:nvPr/>
        </p:nvPicPr>
        <p:blipFill>
          <a:blip r:embed="rId6"/>
          <a:srcRect/>
          <a:stretch>
            <a:fillRect/>
          </a:stretch>
        </p:blipFill>
        <p:spPr bwMode="auto">
          <a:xfrm>
            <a:off x="3775075" y="3941763"/>
            <a:ext cx="1606550" cy="23701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1" name="Picture 5" descr="http://www.paradata.org.uk/files/imagecache/profile/files/profile_photos/193_rupert-smith.jpg"/>
          <p:cNvPicPr>
            <a:picLocks noChangeAspect="1" noChangeArrowheads="1"/>
          </p:cNvPicPr>
          <p:nvPr/>
        </p:nvPicPr>
        <p:blipFill>
          <a:blip r:embed="rId3"/>
          <a:srcRect/>
          <a:stretch>
            <a:fillRect/>
          </a:stretch>
        </p:blipFill>
        <p:spPr bwMode="auto">
          <a:xfrm>
            <a:off x="520700" y="996950"/>
            <a:ext cx="2403475" cy="2870200"/>
          </a:xfrm>
          <a:prstGeom prst="rect">
            <a:avLst/>
          </a:prstGeom>
          <a:noFill/>
          <a:ln w="28575">
            <a:solidFill>
              <a:schemeClr val="tx1"/>
            </a:solidFill>
            <a:miter lim="800000"/>
            <a:headEnd/>
            <a:tailEnd/>
          </a:ln>
        </p:spPr>
      </p:pic>
      <p:sp>
        <p:nvSpPr>
          <p:cNvPr id="51202" name="Text Box 9"/>
          <p:cNvSpPr txBox="1">
            <a:spLocks noChangeArrowheads="1"/>
          </p:cNvSpPr>
          <p:nvPr/>
        </p:nvSpPr>
        <p:spPr bwMode="auto">
          <a:xfrm>
            <a:off x="962025" y="4121150"/>
            <a:ext cx="1619250" cy="366713"/>
          </a:xfrm>
          <a:prstGeom prst="rect">
            <a:avLst/>
          </a:prstGeom>
          <a:noFill/>
          <a:ln w="9525">
            <a:noFill/>
            <a:miter lim="800000"/>
            <a:headEnd/>
            <a:tailEnd/>
          </a:ln>
        </p:spPr>
        <p:txBody>
          <a:bodyPr wrap="none">
            <a:spAutoFit/>
          </a:bodyPr>
          <a:lstStyle/>
          <a:p>
            <a:r>
              <a:rPr lang="en-US">
                <a:solidFill>
                  <a:schemeClr val="bg1"/>
                </a:solidFill>
              </a:rPr>
              <a:t>Rupert Smith</a:t>
            </a:r>
            <a:endParaRPr lang="en-GB">
              <a:solidFill>
                <a:schemeClr val="bg1"/>
              </a:solidFill>
            </a:endParaRPr>
          </a:p>
        </p:txBody>
      </p:sp>
      <p:sp>
        <p:nvSpPr>
          <p:cNvPr id="51203" name="TextBox 1"/>
          <p:cNvSpPr txBox="1">
            <a:spLocks noChangeArrowheads="1"/>
          </p:cNvSpPr>
          <p:nvPr/>
        </p:nvSpPr>
        <p:spPr bwMode="auto">
          <a:xfrm>
            <a:off x="422275" y="514350"/>
            <a:ext cx="3416300" cy="368300"/>
          </a:xfrm>
          <a:prstGeom prst="rect">
            <a:avLst/>
          </a:prstGeom>
          <a:noFill/>
          <a:ln w="9525">
            <a:noFill/>
            <a:miter lim="800000"/>
            <a:headEnd/>
            <a:tailEnd/>
          </a:ln>
        </p:spPr>
        <p:txBody>
          <a:bodyPr wrap="none">
            <a:spAutoFit/>
          </a:bodyPr>
          <a:lstStyle/>
          <a:p>
            <a:r>
              <a:rPr lang="en-US" sz="1800" b="1"/>
              <a:t>Carrying on the good work….</a:t>
            </a:r>
            <a:endParaRPr lang="en-GB" sz="1800" b="1"/>
          </a:p>
        </p:txBody>
      </p:sp>
      <p:sp>
        <p:nvSpPr>
          <p:cNvPr id="51204" name="TextBox 2"/>
          <p:cNvSpPr txBox="1">
            <a:spLocks noChangeArrowheads="1"/>
          </p:cNvSpPr>
          <p:nvPr/>
        </p:nvSpPr>
        <p:spPr bwMode="auto">
          <a:xfrm>
            <a:off x="4054475" y="1720850"/>
            <a:ext cx="1108075" cy="368300"/>
          </a:xfrm>
          <a:prstGeom prst="rect">
            <a:avLst/>
          </a:prstGeom>
          <a:noFill/>
          <a:ln w="9525">
            <a:noFill/>
            <a:miter lim="800000"/>
            <a:headEnd/>
            <a:tailEnd/>
          </a:ln>
        </p:spPr>
        <p:txBody>
          <a:bodyPr wrap="none">
            <a:spAutoFit/>
          </a:bodyPr>
          <a:lstStyle/>
          <a:p>
            <a:r>
              <a:rPr lang="en-US">
                <a:solidFill>
                  <a:schemeClr val="bg1"/>
                </a:solidFill>
              </a:rPr>
              <a:t>General </a:t>
            </a:r>
            <a:endParaRPr lang="en-GB">
              <a:solidFill>
                <a:schemeClr val="bg1"/>
              </a:solidFill>
            </a:endParaRPr>
          </a:p>
        </p:txBody>
      </p:sp>
      <p:pic>
        <p:nvPicPr>
          <p:cNvPr id="51205" name="Picture 3"/>
          <p:cNvPicPr>
            <a:picLocks noChangeAspect="1" noChangeArrowheads="1"/>
          </p:cNvPicPr>
          <p:nvPr/>
        </p:nvPicPr>
        <p:blipFill>
          <a:blip r:embed="rId4"/>
          <a:srcRect/>
          <a:stretch>
            <a:fillRect/>
          </a:stretch>
        </p:blipFill>
        <p:spPr bwMode="auto">
          <a:xfrm>
            <a:off x="3051175" y="1009650"/>
            <a:ext cx="2857500" cy="2857500"/>
          </a:xfrm>
          <a:prstGeom prst="rect">
            <a:avLst/>
          </a:prstGeom>
          <a:noFill/>
          <a:ln w="28575">
            <a:solidFill>
              <a:schemeClr val="tx1"/>
            </a:solidFill>
            <a:miter lim="800000"/>
            <a:headEnd/>
            <a:tailEnd/>
          </a:ln>
        </p:spPr>
      </p:pic>
      <p:pic>
        <p:nvPicPr>
          <p:cNvPr id="51206" name="Picture 6"/>
          <p:cNvPicPr>
            <a:picLocks noChangeAspect="1" noChangeArrowheads="1"/>
          </p:cNvPicPr>
          <p:nvPr/>
        </p:nvPicPr>
        <p:blipFill>
          <a:blip r:embed="rId5"/>
          <a:srcRect/>
          <a:stretch>
            <a:fillRect/>
          </a:stretch>
        </p:blipFill>
        <p:spPr bwMode="auto">
          <a:xfrm>
            <a:off x="6165850" y="996950"/>
            <a:ext cx="2220913" cy="2870200"/>
          </a:xfrm>
          <a:prstGeom prst="rect">
            <a:avLst/>
          </a:prstGeom>
          <a:noFill/>
          <a:ln w="9525">
            <a:noFill/>
            <a:miter lim="800000"/>
            <a:headEnd/>
            <a:tailEnd/>
          </a:ln>
        </p:spPr>
      </p:pic>
      <p:sp>
        <p:nvSpPr>
          <p:cNvPr id="51207" name="TextBox 11"/>
          <p:cNvSpPr txBox="1">
            <a:spLocks noChangeArrowheads="1"/>
          </p:cNvSpPr>
          <p:nvPr/>
        </p:nvSpPr>
        <p:spPr bwMode="auto">
          <a:xfrm>
            <a:off x="962025" y="4103688"/>
            <a:ext cx="4067175" cy="2062162"/>
          </a:xfrm>
          <a:prstGeom prst="rect">
            <a:avLst/>
          </a:prstGeom>
          <a:noFill/>
          <a:ln w="9525">
            <a:noFill/>
            <a:miter lim="800000"/>
            <a:headEnd/>
            <a:tailEnd/>
          </a:ln>
        </p:spPr>
        <p:txBody>
          <a:bodyPr anchor="ctr">
            <a:spAutoFit/>
          </a:bodyPr>
          <a:lstStyle/>
          <a:p>
            <a:r>
              <a:rPr lang="en-US" sz="1600"/>
              <a:t>Mike Young</a:t>
            </a:r>
          </a:p>
          <a:p>
            <a:endParaRPr lang="en-US" sz="1600"/>
          </a:p>
          <a:p>
            <a:r>
              <a:rPr lang="en-US" sz="1600"/>
              <a:t>Who has refined and built on this theoretical framework and encapsulated it in the Dilemma Explorer program to produce a faster, easier and better means of exploring confrontations and rehearsing negotiations.</a:t>
            </a:r>
          </a:p>
        </p:txBody>
      </p:sp>
      <p:pic>
        <p:nvPicPr>
          <p:cNvPr id="51208" name="Picture 12"/>
          <p:cNvPicPr>
            <a:picLocks noChangeAspect="1"/>
          </p:cNvPicPr>
          <p:nvPr/>
        </p:nvPicPr>
        <p:blipFill>
          <a:blip r:embed="rId6"/>
          <a:srcRect l="1469" t="4427" r="19118" b="7031"/>
          <a:stretch>
            <a:fillRect/>
          </a:stretch>
        </p:blipFill>
        <p:spPr bwMode="auto">
          <a:xfrm>
            <a:off x="5380038" y="3992563"/>
            <a:ext cx="3763962" cy="23717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Our process</a:t>
            </a:r>
            <a:endParaRPr lang="en-GB" dirty="0"/>
          </a:p>
        </p:txBody>
      </p:sp>
      <p:sp>
        <p:nvSpPr>
          <p:cNvPr id="4" name="Slide Number Placeholder 3"/>
          <p:cNvSpPr>
            <a:spLocks noGrp="1"/>
          </p:cNvSpPr>
          <p:nvPr>
            <p:ph type="sldNum" sz="quarter" idx="10"/>
          </p:nvPr>
        </p:nvSpPr>
        <p:spPr/>
        <p:txBody>
          <a:bodyPr/>
          <a:lstStyle/>
          <a:p>
            <a:pPr>
              <a:defRPr/>
            </a:pPr>
            <a:fld id="{D5DB00CB-1358-4B42-87B7-DAD8F973FC68}" type="slidenum">
              <a:rPr lang="en-GB" smtClean="0"/>
              <a:pPr>
                <a:defRPr/>
              </a:pPr>
              <a:t>18</a:t>
            </a:fld>
            <a:endParaRPr lang="en-GB" dirty="0"/>
          </a:p>
        </p:txBody>
      </p:sp>
      <p:sp>
        <p:nvSpPr>
          <p:cNvPr id="5" name="Content Placeholder 2"/>
          <p:cNvSpPr txBox="1">
            <a:spLocks/>
          </p:cNvSpPr>
          <p:nvPr/>
        </p:nvSpPr>
        <p:spPr bwMode="auto">
          <a:xfrm>
            <a:off x="914400" y="4025899"/>
            <a:ext cx="7880350" cy="139700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l" rtl="0" eaLnBrk="0" fontAlgn="base" hangingPunct="0">
              <a:spcBef>
                <a:spcPct val="0"/>
              </a:spcBef>
              <a:spcAft>
                <a:spcPct val="0"/>
              </a:spcAft>
              <a:buFont typeface="Arial" charset="0"/>
              <a:buNone/>
              <a:defRPr sz="18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a:solidFill>
                  <a:schemeClr val="tx1"/>
                </a:solidFill>
                <a:latin typeface="+mn-lt"/>
                <a:cs typeface="+mn-cs"/>
              </a:defRPr>
            </a:lvl2pPr>
            <a:lvl3pPr marL="1143000" indent="-228600" algn="l" rtl="0" eaLnBrk="0" fontAlgn="base" hangingPunct="0">
              <a:spcBef>
                <a:spcPct val="20000"/>
              </a:spcBef>
              <a:spcAft>
                <a:spcPct val="0"/>
              </a:spcAft>
              <a:buFont typeface="Arial" charset="0"/>
              <a:buChar char="•"/>
              <a:defRPr sz="1600">
                <a:solidFill>
                  <a:schemeClr val="tx1"/>
                </a:solidFill>
                <a:latin typeface="+mn-lt"/>
                <a:cs typeface="+mn-cs"/>
              </a:defRPr>
            </a:lvl3pPr>
            <a:lvl4pPr marL="1600200" indent="-228600" algn="l" rtl="0" eaLnBrk="0" fontAlgn="base" hangingPunct="0">
              <a:spcBef>
                <a:spcPct val="20000"/>
              </a:spcBef>
              <a:spcAft>
                <a:spcPct val="0"/>
              </a:spcAft>
              <a:buFont typeface="Arial" charset="0"/>
              <a:buChar char="•"/>
              <a:defRPr sz="1400">
                <a:solidFill>
                  <a:schemeClr val="tx1"/>
                </a:solidFill>
                <a:latin typeface="+mn-lt"/>
                <a:cs typeface="+mn-cs"/>
              </a:defRPr>
            </a:lvl4pPr>
            <a:lvl5pPr marL="2057400" indent="-228600" algn="l" rtl="0" eaLnBrk="0" fontAlgn="base" hangingPunct="0">
              <a:spcBef>
                <a:spcPct val="20000"/>
              </a:spcBef>
              <a:spcAft>
                <a:spcPct val="0"/>
              </a:spcAft>
              <a:buFont typeface="Arial" charset="0"/>
              <a:buChar char="•"/>
              <a:defRPr sz="1400">
                <a:solidFill>
                  <a:schemeClr val="tx1"/>
                </a:solidFill>
                <a:latin typeface="+mn-lt"/>
                <a:cs typeface="+mn-cs"/>
              </a:defRPr>
            </a:lvl5pPr>
            <a:lvl6pPr marL="2514600" indent="-228600" algn="l" rtl="0" fontAlgn="base">
              <a:spcBef>
                <a:spcPct val="20000"/>
              </a:spcBef>
              <a:spcAft>
                <a:spcPct val="0"/>
              </a:spcAft>
              <a:buFont typeface="Arial" charset="0"/>
              <a:buChar char="•"/>
              <a:defRPr>
                <a:solidFill>
                  <a:schemeClr val="tx1"/>
                </a:solidFill>
                <a:latin typeface="+mn-lt"/>
                <a:cs typeface="+mn-cs"/>
              </a:defRPr>
            </a:lvl6pPr>
            <a:lvl7pPr marL="2971800" indent="-228600" algn="l" rtl="0" fontAlgn="base">
              <a:spcBef>
                <a:spcPct val="20000"/>
              </a:spcBef>
              <a:spcAft>
                <a:spcPct val="0"/>
              </a:spcAft>
              <a:buFont typeface="Arial" charset="0"/>
              <a:buChar char="•"/>
              <a:defRPr>
                <a:solidFill>
                  <a:schemeClr val="tx1"/>
                </a:solidFill>
                <a:latin typeface="+mn-lt"/>
                <a:cs typeface="+mn-cs"/>
              </a:defRPr>
            </a:lvl7pPr>
            <a:lvl8pPr marL="3429000" indent="-228600" algn="l" rtl="0" fontAlgn="base">
              <a:spcBef>
                <a:spcPct val="20000"/>
              </a:spcBef>
              <a:spcAft>
                <a:spcPct val="0"/>
              </a:spcAft>
              <a:buFont typeface="Arial" charset="0"/>
              <a:buChar char="•"/>
              <a:defRPr>
                <a:solidFill>
                  <a:schemeClr val="tx1"/>
                </a:solidFill>
                <a:latin typeface="+mn-lt"/>
                <a:cs typeface="+mn-cs"/>
              </a:defRPr>
            </a:lvl8pPr>
            <a:lvl9pPr marL="3886200" indent="-228600" algn="l" rtl="0" fontAlgn="base">
              <a:spcBef>
                <a:spcPct val="20000"/>
              </a:spcBef>
              <a:spcAft>
                <a:spcPct val="0"/>
              </a:spcAft>
              <a:buFont typeface="Arial" charset="0"/>
              <a:buChar char="•"/>
              <a:defRPr>
                <a:solidFill>
                  <a:schemeClr val="tx1"/>
                </a:solidFill>
                <a:latin typeface="+mn-lt"/>
                <a:cs typeface="+mn-cs"/>
              </a:defRPr>
            </a:lvl9pPr>
          </a:lstStyle>
          <a:p>
            <a:r>
              <a:rPr lang="en-GB" kern="0" dirty="0" smtClean="0"/>
              <a:t>Building upon the foundations of the mathematical process of Confrontation Analysis, Decision Workshops has developed a unique modelling method and a proprietary software tool to that can analyse complex, multiplayer issues.</a:t>
            </a:r>
            <a:endParaRPr lang="en-GB" kern="0" dirty="0"/>
          </a:p>
        </p:txBody>
      </p:sp>
    </p:spTree>
    <p:extLst>
      <p:ext uri="{BB962C8B-B14F-4D97-AF65-F5344CB8AC3E}">
        <p14:creationId xmlns:p14="http://schemas.microsoft.com/office/powerpoint/2010/main" val="7087591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process</a:t>
            </a:r>
            <a:endParaRPr lang="en-GB" dirty="0"/>
          </a:p>
        </p:txBody>
      </p:sp>
      <p:sp>
        <p:nvSpPr>
          <p:cNvPr id="3" name="Content Placeholder 2"/>
          <p:cNvSpPr>
            <a:spLocks noGrp="1"/>
          </p:cNvSpPr>
          <p:nvPr>
            <p:ph idx="1"/>
          </p:nvPr>
        </p:nvSpPr>
        <p:spPr/>
        <p:txBody>
          <a:bodyPr/>
          <a:lstStyle/>
          <a:p>
            <a:r>
              <a:rPr lang="en-US" sz="3200" dirty="0" smtClean="0"/>
              <a:t>Define the problem</a:t>
            </a:r>
          </a:p>
          <a:p>
            <a:r>
              <a:rPr lang="en-US" sz="3200" dirty="0"/>
              <a:t>D</a:t>
            </a:r>
            <a:r>
              <a:rPr lang="en-US" sz="3200" dirty="0" smtClean="0"/>
              <a:t>efine players, what they can do, and what they want to happen</a:t>
            </a:r>
          </a:p>
          <a:p>
            <a:r>
              <a:rPr lang="en-US" sz="3200" dirty="0" smtClean="0"/>
              <a:t>Plan and develop strategy using Confrontation Analysis</a:t>
            </a:r>
          </a:p>
          <a:p>
            <a:r>
              <a:rPr lang="en-US" sz="3200" dirty="0" smtClean="0"/>
              <a:t>Test and refine strategy in Decision Workshop</a:t>
            </a:r>
          </a:p>
          <a:p>
            <a:r>
              <a:rPr lang="en-US" sz="3200" dirty="0" smtClean="0"/>
              <a:t>Present a clear focused strategy for action</a:t>
            </a:r>
            <a:endParaRPr lang="en-GB" sz="3200" dirty="0"/>
          </a:p>
        </p:txBody>
      </p:sp>
      <p:sp>
        <p:nvSpPr>
          <p:cNvPr id="4" name="Slide Number Placeholder 3"/>
          <p:cNvSpPr>
            <a:spLocks noGrp="1"/>
          </p:cNvSpPr>
          <p:nvPr>
            <p:ph type="sldNum" sz="quarter" idx="10"/>
          </p:nvPr>
        </p:nvSpPr>
        <p:spPr/>
        <p:txBody>
          <a:bodyPr/>
          <a:lstStyle/>
          <a:p>
            <a:pPr>
              <a:defRPr/>
            </a:pPr>
            <a:fld id="{07433747-FF1C-4E1E-AABA-AC7BEB3100D5}" type="slidenum">
              <a:rPr lang="en-GB" smtClean="0"/>
              <a:pPr>
                <a:defRPr/>
              </a:pPr>
              <a:t>19</a:t>
            </a:fld>
            <a:endParaRPr lang="en-GB" dirty="0"/>
          </a:p>
        </p:txBody>
      </p:sp>
    </p:spTree>
    <p:extLst>
      <p:ext uri="{BB962C8B-B14F-4D97-AF65-F5344CB8AC3E}">
        <p14:creationId xmlns:p14="http://schemas.microsoft.com/office/powerpoint/2010/main" val="25113157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Dilemma Explorer program in action</a:t>
            </a:r>
            <a:endParaRPr lang="en-GB" dirty="0"/>
          </a:p>
        </p:txBody>
      </p:sp>
      <p:sp>
        <p:nvSpPr>
          <p:cNvPr id="4" name="Slide Number Placeholder 3"/>
          <p:cNvSpPr>
            <a:spLocks noGrp="1"/>
          </p:cNvSpPr>
          <p:nvPr>
            <p:ph type="sldNum" sz="quarter" idx="10"/>
          </p:nvPr>
        </p:nvSpPr>
        <p:spPr/>
        <p:txBody>
          <a:bodyPr/>
          <a:lstStyle/>
          <a:p>
            <a:pPr>
              <a:defRPr/>
            </a:pPr>
            <a:fld id="{D5DB00CB-1358-4B42-87B7-DAD8F973FC68}" type="slidenum">
              <a:rPr lang="en-GB" smtClean="0"/>
              <a:pPr>
                <a:defRPr/>
              </a:pPr>
              <a:t>20</a:t>
            </a:fld>
            <a:endParaRPr lang="en-GB" dirty="0"/>
          </a:p>
        </p:txBody>
      </p:sp>
    </p:spTree>
    <p:extLst>
      <p:ext uri="{BB962C8B-B14F-4D97-AF65-F5344CB8AC3E}">
        <p14:creationId xmlns:p14="http://schemas.microsoft.com/office/powerpoint/2010/main" val="12425712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49" name="Picture 4"/>
          <p:cNvPicPr>
            <a:picLocks noChangeAspect="1"/>
          </p:cNvPicPr>
          <p:nvPr/>
        </p:nvPicPr>
        <p:blipFill>
          <a:blip r:embed="rId3"/>
          <a:srcRect l="1469" t="4427" r="19118" b="7031"/>
          <a:stretch>
            <a:fillRect/>
          </a:stretch>
        </p:blipFill>
        <p:spPr bwMode="auto">
          <a:xfrm>
            <a:off x="0" y="1162050"/>
            <a:ext cx="9047163" cy="5695950"/>
          </a:xfrm>
          <a:prstGeom prst="rect">
            <a:avLst/>
          </a:prstGeom>
          <a:noFill/>
          <a:ln w="9525">
            <a:noFill/>
            <a:miter lim="800000"/>
            <a:headEnd/>
            <a:tailEnd/>
          </a:ln>
        </p:spPr>
      </p:pic>
      <p:sp>
        <p:nvSpPr>
          <p:cNvPr id="53250" name="Slide Number Placeholder 3"/>
          <p:cNvSpPr>
            <a:spLocks noGrp="1"/>
          </p:cNvSpPr>
          <p:nvPr>
            <p:ph type="sldNum" sz="quarter" idx="10"/>
          </p:nvPr>
        </p:nvSpPr>
        <p:spPr>
          <a:noFill/>
        </p:spPr>
        <p:txBody>
          <a:bodyPr/>
          <a:lstStyle/>
          <a:p>
            <a:fld id="{A382654C-A2D7-4C07-9659-D8A388A43021}" type="slidenum">
              <a:rPr lang="en-GB" smtClean="0">
                <a:latin typeface="Arial" charset="0"/>
                <a:cs typeface="Arial" charset="0"/>
              </a:rPr>
              <a:pPr/>
              <a:t>21</a:t>
            </a:fld>
            <a:endParaRPr lang="en-GB" smtClean="0">
              <a:latin typeface="Arial" charset="0"/>
              <a:cs typeface="Arial" charset="0"/>
            </a:endParaRPr>
          </a:p>
        </p:txBody>
      </p:sp>
      <p:sp>
        <p:nvSpPr>
          <p:cNvPr id="53251" name="Rectangle 6"/>
          <p:cNvSpPr>
            <a:spLocks noChangeArrowheads="1"/>
          </p:cNvSpPr>
          <p:nvPr/>
        </p:nvSpPr>
        <p:spPr bwMode="auto">
          <a:xfrm>
            <a:off x="4622800" y="925513"/>
            <a:ext cx="4521200" cy="5888037"/>
          </a:xfrm>
          <a:prstGeom prst="rect">
            <a:avLst/>
          </a:prstGeom>
          <a:solidFill>
            <a:srgbClr val="FFFFFF">
              <a:alpha val="76077"/>
            </a:srgbClr>
          </a:solidFill>
          <a:ln w="9525" algn="ctr">
            <a:noFill/>
            <a:miter lim="800000"/>
            <a:headEnd/>
            <a:tailEnd/>
          </a:ln>
        </p:spPr>
        <p:txBody>
          <a:bodyPr/>
          <a:lstStyle/>
          <a:p>
            <a:pPr algn="ctr"/>
            <a:endParaRPr lang="en-US" sz="800"/>
          </a:p>
        </p:txBody>
      </p:sp>
      <p:sp>
        <p:nvSpPr>
          <p:cNvPr id="53252" name="TextBox 8"/>
          <p:cNvSpPr txBox="1">
            <a:spLocks noChangeArrowheads="1"/>
          </p:cNvSpPr>
          <p:nvPr/>
        </p:nvSpPr>
        <p:spPr bwMode="auto">
          <a:xfrm>
            <a:off x="5626100" y="2062163"/>
            <a:ext cx="2946400" cy="2678112"/>
          </a:xfrm>
          <a:prstGeom prst="rect">
            <a:avLst/>
          </a:prstGeom>
          <a:solidFill>
            <a:schemeClr val="bg1"/>
          </a:solidFill>
          <a:ln w="76200">
            <a:solidFill>
              <a:srgbClr val="FF0000"/>
            </a:solidFill>
            <a:miter lim="800000"/>
            <a:headEnd/>
            <a:tailEnd/>
          </a:ln>
        </p:spPr>
        <p:txBody>
          <a:bodyPr anchor="ctr">
            <a:spAutoFit/>
          </a:bodyPr>
          <a:lstStyle/>
          <a:p>
            <a:r>
              <a:rPr lang="en-US" sz="2800" b="1"/>
              <a:t>Firstly, we help you understand the scenarios by structuring in important key decisions</a:t>
            </a:r>
            <a:endParaRPr lang="en-GB" sz="2800" b="1"/>
          </a:p>
        </p:txBody>
      </p:sp>
      <p:cxnSp>
        <p:nvCxnSpPr>
          <p:cNvPr id="11" name="Straight Connector 10"/>
          <p:cNvCxnSpPr>
            <a:stCxn id="53252" idx="1"/>
          </p:cNvCxnSpPr>
          <p:nvPr/>
        </p:nvCxnSpPr>
        <p:spPr bwMode="auto">
          <a:xfrm flipH="1">
            <a:off x="4622800" y="3400425"/>
            <a:ext cx="1003300" cy="193675"/>
          </a:xfrm>
          <a:prstGeom prst="line">
            <a:avLst/>
          </a:prstGeom>
          <a:noFill/>
          <a:ln w="38100" algn="ctr">
            <a:solidFill>
              <a:srgbClr val="FF0000"/>
            </a:solidFill>
            <a:round/>
            <a:headEnd type="none" w="lg" len="lg"/>
            <a:tailEnd type="triangle" w="lg" len="lg"/>
          </a:ln>
          <a:effectLst>
            <a:outerShdw dist="20000" dir="5400000" rotWithShape="0">
              <a:srgbClr val="000000">
                <a:alpha val="37999"/>
              </a:srgbClr>
            </a:outerShdw>
          </a:effectLst>
        </p:spPr>
      </p:cxnSp>
      <p:sp>
        <p:nvSpPr>
          <p:cNvPr id="53254" name="Title 1"/>
          <p:cNvSpPr>
            <a:spLocks noGrp="1"/>
          </p:cNvSpPr>
          <p:nvPr>
            <p:ph type="title"/>
          </p:nvPr>
        </p:nvSpPr>
        <p:spPr/>
        <p:txBody>
          <a:bodyPr/>
          <a:lstStyle/>
          <a:p>
            <a:r>
              <a:rPr lang="en-US" sz="1800" b="1" dirty="0" smtClean="0"/>
              <a:t>The Dilemma Explorer program in action</a:t>
            </a:r>
            <a:endParaRPr lang="en-GB" sz="1800" b="1" dirty="0" smtClean="0"/>
          </a:p>
        </p:txBody>
      </p:sp>
      <p:sp>
        <p:nvSpPr>
          <p:cNvPr id="53255" name="Rectangle 9"/>
          <p:cNvSpPr>
            <a:spLocks noChangeArrowheads="1"/>
          </p:cNvSpPr>
          <p:nvPr/>
        </p:nvSpPr>
        <p:spPr bwMode="auto">
          <a:xfrm>
            <a:off x="0" y="925513"/>
            <a:ext cx="1384300" cy="5888037"/>
          </a:xfrm>
          <a:prstGeom prst="rect">
            <a:avLst/>
          </a:prstGeom>
          <a:solidFill>
            <a:srgbClr val="FFFFFF">
              <a:alpha val="76077"/>
            </a:srgbClr>
          </a:solidFill>
          <a:ln w="9525" algn="ctr">
            <a:noFill/>
            <a:miter lim="800000"/>
            <a:headEnd/>
            <a:tailEnd/>
          </a:ln>
        </p:spPr>
        <p:txBody>
          <a:bodyPr/>
          <a:lstStyle/>
          <a:p>
            <a:pPr algn="ctr"/>
            <a:endParaRPr lang="en-US" sz="800"/>
          </a:p>
        </p:txBody>
      </p:sp>
      <p:sp>
        <p:nvSpPr>
          <p:cNvPr id="53256" name="Rounded Rectangle 2"/>
          <p:cNvSpPr>
            <a:spLocks noChangeArrowheads="1"/>
          </p:cNvSpPr>
          <p:nvPr/>
        </p:nvSpPr>
        <p:spPr bwMode="auto">
          <a:xfrm>
            <a:off x="1273175" y="1358900"/>
            <a:ext cx="3349625" cy="5499100"/>
          </a:xfrm>
          <a:prstGeom prst="roundRect">
            <a:avLst>
              <a:gd name="adj" fmla="val 16667"/>
            </a:avLst>
          </a:prstGeom>
          <a:noFill/>
          <a:ln w="76200" algn="ctr">
            <a:solidFill>
              <a:srgbClr val="FF0000"/>
            </a:solidFill>
            <a:miter lim="800000"/>
            <a:headEnd/>
            <a:tailEnd/>
          </a:ln>
          <a:effectLst>
            <a:prstShdw prst="shdw17" dist="17961" dir="2700000">
              <a:srgbClr val="999999"/>
            </a:prstShdw>
          </a:effectLst>
        </p:spPr>
        <p:txBody>
          <a:bodyPr/>
          <a:lstStyle/>
          <a:p>
            <a:pPr algn="ctr"/>
            <a:endParaRPr lang="en-US" sz="80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7" name="Picture 16"/>
          <p:cNvPicPr>
            <a:picLocks noChangeAspect="1"/>
          </p:cNvPicPr>
          <p:nvPr/>
        </p:nvPicPr>
        <p:blipFill>
          <a:blip r:embed="rId3"/>
          <a:srcRect l="1469" t="4427" r="19118" b="7031"/>
          <a:stretch>
            <a:fillRect/>
          </a:stretch>
        </p:blipFill>
        <p:spPr bwMode="auto">
          <a:xfrm>
            <a:off x="96838" y="1117600"/>
            <a:ext cx="9047162" cy="5695950"/>
          </a:xfrm>
          <a:prstGeom prst="rect">
            <a:avLst/>
          </a:prstGeom>
          <a:noFill/>
          <a:ln w="9525">
            <a:noFill/>
            <a:miter lim="800000"/>
            <a:headEnd/>
            <a:tailEnd/>
          </a:ln>
        </p:spPr>
      </p:pic>
      <p:sp>
        <p:nvSpPr>
          <p:cNvPr id="55298" name="Slide Number Placeholder 3"/>
          <p:cNvSpPr>
            <a:spLocks noGrp="1"/>
          </p:cNvSpPr>
          <p:nvPr>
            <p:ph type="sldNum" sz="quarter" idx="10"/>
          </p:nvPr>
        </p:nvSpPr>
        <p:spPr>
          <a:noFill/>
        </p:spPr>
        <p:txBody>
          <a:bodyPr/>
          <a:lstStyle/>
          <a:p>
            <a:fld id="{5713AFB1-754B-45F7-9CFA-73D234BF5D2C}" type="slidenum">
              <a:rPr lang="en-GB" smtClean="0">
                <a:latin typeface="Arial" charset="0"/>
                <a:cs typeface="Arial" charset="0"/>
              </a:rPr>
              <a:pPr/>
              <a:t>22</a:t>
            </a:fld>
            <a:endParaRPr lang="en-GB" smtClean="0">
              <a:latin typeface="Arial" charset="0"/>
              <a:cs typeface="Arial" charset="0"/>
            </a:endParaRPr>
          </a:p>
        </p:txBody>
      </p:sp>
      <p:sp>
        <p:nvSpPr>
          <p:cNvPr id="55299" name="Rectangle 6"/>
          <p:cNvSpPr>
            <a:spLocks noChangeArrowheads="1"/>
          </p:cNvSpPr>
          <p:nvPr/>
        </p:nvSpPr>
        <p:spPr bwMode="auto">
          <a:xfrm>
            <a:off x="0" y="925513"/>
            <a:ext cx="4622800" cy="5888037"/>
          </a:xfrm>
          <a:prstGeom prst="rect">
            <a:avLst/>
          </a:prstGeom>
          <a:solidFill>
            <a:srgbClr val="FFFFFF">
              <a:alpha val="76077"/>
            </a:srgbClr>
          </a:solidFill>
          <a:ln w="9525" algn="ctr">
            <a:noFill/>
            <a:miter lim="800000"/>
            <a:headEnd/>
            <a:tailEnd/>
          </a:ln>
        </p:spPr>
        <p:txBody>
          <a:bodyPr/>
          <a:lstStyle/>
          <a:p>
            <a:pPr algn="ctr"/>
            <a:endParaRPr lang="en-US" sz="800"/>
          </a:p>
        </p:txBody>
      </p:sp>
      <p:sp>
        <p:nvSpPr>
          <p:cNvPr id="55300" name="Rectangle 7"/>
          <p:cNvSpPr>
            <a:spLocks noChangeArrowheads="1"/>
          </p:cNvSpPr>
          <p:nvPr/>
        </p:nvSpPr>
        <p:spPr bwMode="auto">
          <a:xfrm>
            <a:off x="5665788" y="925513"/>
            <a:ext cx="3503612" cy="5888037"/>
          </a:xfrm>
          <a:prstGeom prst="rect">
            <a:avLst/>
          </a:prstGeom>
          <a:solidFill>
            <a:srgbClr val="FFFFFF">
              <a:alpha val="76077"/>
            </a:srgbClr>
          </a:solidFill>
          <a:ln w="9525" algn="ctr">
            <a:noFill/>
            <a:miter lim="800000"/>
            <a:headEnd/>
            <a:tailEnd/>
          </a:ln>
        </p:spPr>
        <p:txBody>
          <a:bodyPr/>
          <a:lstStyle/>
          <a:p>
            <a:pPr algn="ctr"/>
            <a:endParaRPr lang="en-US" sz="800"/>
          </a:p>
        </p:txBody>
      </p:sp>
      <p:sp>
        <p:nvSpPr>
          <p:cNvPr id="55301" name="Rounded Rectangle 2"/>
          <p:cNvSpPr>
            <a:spLocks noChangeArrowheads="1"/>
          </p:cNvSpPr>
          <p:nvPr/>
        </p:nvSpPr>
        <p:spPr bwMode="auto">
          <a:xfrm>
            <a:off x="4471988" y="811213"/>
            <a:ext cx="1219200" cy="6002337"/>
          </a:xfrm>
          <a:prstGeom prst="roundRect">
            <a:avLst>
              <a:gd name="adj" fmla="val 16667"/>
            </a:avLst>
          </a:prstGeom>
          <a:noFill/>
          <a:ln w="76200" algn="ctr">
            <a:solidFill>
              <a:srgbClr val="FF0000"/>
            </a:solidFill>
            <a:miter lim="800000"/>
            <a:headEnd/>
            <a:tailEnd/>
          </a:ln>
          <a:effectLst>
            <a:prstShdw prst="shdw17" dist="17961" dir="2700000">
              <a:srgbClr val="999999"/>
            </a:prstShdw>
          </a:effectLst>
        </p:spPr>
        <p:txBody>
          <a:bodyPr/>
          <a:lstStyle/>
          <a:p>
            <a:pPr algn="ctr"/>
            <a:endParaRPr lang="en-US" sz="800"/>
          </a:p>
        </p:txBody>
      </p:sp>
      <p:sp>
        <p:nvSpPr>
          <p:cNvPr id="55302" name="TextBox 8"/>
          <p:cNvSpPr txBox="1">
            <a:spLocks noChangeArrowheads="1"/>
          </p:cNvSpPr>
          <p:nvPr/>
        </p:nvSpPr>
        <p:spPr bwMode="auto">
          <a:xfrm>
            <a:off x="1016000" y="1011238"/>
            <a:ext cx="2946400" cy="2676525"/>
          </a:xfrm>
          <a:prstGeom prst="rect">
            <a:avLst/>
          </a:prstGeom>
          <a:solidFill>
            <a:schemeClr val="bg1"/>
          </a:solidFill>
          <a:ln w="76200">
            <a:solidFill>
              <a:srgbClr val="FF0000"/>
            </a:solidFill>
            <a:miter lim="800000"/>
            <a:headEnd/>
            <a:tailEnd/>
          </a:ln>
        </p:spPr>
        <p:txBody>
          <a:bodyPr anchor="ctr">
            <a:spAutoFit/>
          </a:bodyPr>
          <a:lstStyle/>
          <a:p>
            <a:r>
              <a:rPr lang="en-US" sz="2800" b="1"/>
              <a:t>And then gather an unambiguous clear statement of all parties’ desires</a:t>
            </a:r>
            <a:endParaRPr lang="en-GB" sz="2800" b="1"/>
          </a:p>
        </p:txBody>
      </p:sp>
      <p:cxnSp>
        <p:nvCxnSpPr>
          <p:cNvPr id="11" name="Straight Connector 10"/>
          <p:cNvCxnSpPr>
            <a:stCxn id="55302" idx="3"/>
          </p:cNvCxnSpPr>
          <p:nvPr/>
        </p:nvCxnSpPr>
        <p:spPr bwMode="auto">
          <a:xfrm>
            <a:off x="3962400" y="2349500"/>
            <a:ext cx="509588" cy="0"/>
          </a:xfrm>
          <a:prstGeom prst="line">
            <a:avLst/>
          </a:prstGeom>
          <a:noFill/>
          <a:ln w="38100" algn="ctr">
            <a:solidFill>
              <a:srgbClr val="FF0000"/>
            </a:solidFill>
            <a:round/>
            <a:headEnd type="none" w="lg" len="lg"/>
            <a:tailEnd type="triangle" w="lg" len="lg"/>
          </a:ln>
          <a:effectLst>
            <a:outerShdw dist="20000" dir="5400000" rotWithShape="0">
              <a:srgbClr val="000000">
                <a:alpha val="37999"/>
              </a:srgbClr>
            </a:outerShdw>
          </a:effectLst>
        </p:spPr>
      </p:cxnSp>
      <p:sp>
        <p:nvSpPr>
          <p:cNvPr id="55304" name="Title 1"/>
          <p:cNvSpPr>
            <a:spLocks noGrp="1"/>
          </p:cNvSpPr>
          <p:nvPr>
            <p:ph type="title"/>
          </p:nvPr>
        </p:nvSpPr>
        <p:spPr/>
        <p:txBody>
          <a:bodyPr/>
          <a:lstStyle/>
          <a:p>
            <a:r>
              <a:rPr lang="en-GB" sz="1800" b="1" dirty="0"/>
              <a:t>The Dilemma Explorer program in action</a:t>
            </a:r>
            <a:endParaRPr lang="en-GB" sz="1800" b="1" dirty="0"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5" name="Picture 14"/>
          <p:cNvPicPr>
            <a:picLocks noChangeAspect="1"/>
          </p:cNvPicPr>
          <p:nvPr/>
        </p:nvPicPr>
        <p:blipFill>
          <a:blip r:embed="rId3"/>
          <a:srcRect t="3528" r="59883" b="8167"/>
          <a:stretch>
            <a:fillRect/>
          </a:stretch>
        </p:blipFill>
        <p:spPr bwMode="auto">
          <a:xfrm>
            <a:off x="160338" y="971550"/>
            <a:ext cx="8767762" cy="5437188"/>
          </a:xfrm>
          <a:prstGeom prst="rect">
            <a:avLst/>
          </a:prstGeom>
          <a:noFill/>
          <a:ln w="9525">
            <a:noFill/>
            <a:miter lim="800000"/>
            <a:headEnd/>
            <a:tailEnd/>
          </a:ln>
        </p:spPr>
      </p:pic>
      <p:sp>
        <p:nvSpPr>
          <p:cNvPr id="57346" name="Slide Number Placeholder 3"/>
          <p:cNvSpPr>
            <a:spLocks noGrp="1"/>
          </p:cNvSpPr>
          <p:nvPr>
            <p:ph type="sldNum" sz="quarter" idx="10"/>
          </p:nvPr>
        </p:nvSpPr>
        <p:spPr>
          <a:noFill/>
        </p:spPr>
        <p:txBody>
          <a:bodyPr/>
          <a:lstStyle/>
          <a:p>
            <a:fld id="{BB2F04EA-BDA8-4111-B749-B197B471FE47}" type="slidenum">
              <a:rPr lang="en-GB" smtClean="0">
                <a:latin typeface="Arial" charset="0"/>
                <a:cs typeface="Arial" charset="0"/>
              </a:rPr>
              <a:pPr/>
              <a:t>23</a:t>
            </a:fld>
            <a:endParaRPr lang="en-GB" smtClean="0">
              <a:latin typeface="Arial" charset="0"/>
              <a:cs typeface="Arial" charset="0"/>
            </a:endParaRPr>
          </a:p>
        </p:txBody>
      </p:sp>
      <p:sp>
        <p:nvSpPr>
          <p:cNvPr id="57347" name="Rectangle 6"/>
          <p:cNvSpPr>
            <a:spLocks noChangeArrowheads="1"/>
          </p:cNvSpPr>
          <p:nvPr/>
        </p:nvSpPr>
        <p:spPr bwMode="auto">
          <a:xfrm>
            <a:off x="1525588" y="925513"/>
            <a:ext cx="7618412" cy="5888037"/>
          </a:xfrm>
          <a:prstGeom prst="rect">
            <a:avLst/>
          </a:prstGeom>
          <a:solidFill>
            <a:srgbClr val="FFFFFF">
              <a:alpha val="76077"/>
            </a:srgbClr>
          </a:solidFill>
          <a:ln w="9525" algn="ctr">
            <a:noFill/>
            <a:miter lim="800000"/>
            <a:headEnd/>
            <a:tailEnd/>
          </a:ln>
        </p:spPr>
        <p:txBody>
          <a:bodyPr/>
          <a:lstStyle/>
          <a:p>
            <a:pPr algn="ctr"/>
            <a:endParaRPr lang="en-US" sz="800"/>
          </a:p>
        </p:txBody>
      </p:sp>
      <p:sp>
        <p:nvSpPr>
          <p:cNvPr id="57348" name="Rounded Rectangle 2"/>
          <p:cNvSpPr>
            <a:spLocks noChangeArrowheads="1"/>
          </p:cNvSpPr>
          <p:nvPr/>
        </p:nvSpPr>
        <p:spPr bwMode="auto">
          <a:xfrm>
            <a:off x="65088" y="950913"/>
            <a:ext cx="1460500" cy="5773737"/>
          </a:xfrm>
          <a:prstGeom prst="roundRect">
            <a:avLst>
              <a:gd name="adj" fmla="val 16667"/>
            </a:avLst>
          </a:prstGeom>
          <a:noFill/>
          <a:ln w="76200" algn="ctr">
            <a:solidFill>
              <a:srgbClr val="FF0000"/>
            </a:solidFill>
            <a:miter lim="800000"/>
            <a:headEnd/>
            <a:tailEnd/>
          </a:ln>
          <a:effectLst>
            <a:prstShdw prst="shdw17" dist="17961" dir="2700000">
              <a:srgbClr val="999999"/>
            </a:prstShdw>
          </a:effectLst>
        </p:spPr>
        <p:txBody>
          <a:bodyPr/>
          <a:lstStyle/>
          <a:p>
            <a:pPr algn="ctr"/>
            <a:endParaRPr lang="en-US" sz="800"/>
          </a:p>
        </p:txBody>
      </p:sp>
      <p:sp>
        <p:nvSpPr>
          <p:cNvPr id="57349" name="TextBox 8"/>
          <p:cNvSpPr txBox="1">
            <a:spLocks noChangeArrowheads="1"/>
          </p:cNvSpPr>
          <p:nvPr/>
        </p:nvSpPr>
        <p:spPr bwMode="auto">
          <a:xfrm>
            <a:off x="3735388" y="2201863"/>
            <a:ext cx="3236912" cy="2246312"/>
          </a:xfrm>
          <a:prstGeom prst="rect">
            <a:avLst/>
          </a:prstGeom>
          <a:solidFill>
            <a:schemeClr val="bg1"/>
          </a:solidFill>
          <a:ln w="76200">
            <a:solidFill>
              <a:srgbClr val="FF0000"/>
            </a:solidFill>
            <a:miter lim="800000"/>
            <a:headEnd/>
            <a:tailEnd/>
          </a:ln>
        </p:spPr>
        <p:txBody>
          <a:bodyPr anchor="ctr">
            <a:spAutoFit/>
          </a:bodyPr>
          <a:lstStyle/>
          <a:p>
            <a:r>
              <a:rPr lang="en-US" sz="2800" b="1"/>
              <a:t>We then decide what will happen if no further progress can be made</a:t>
            </a:r>
            <a:endParaRPr lang="en-GB" sz="2800" b="1"/>
          </a:p>
        </p:txBody>
      </p:sp>
      <p:cxnSp>
        <p:nvCxnSpPr>
          <p:cNvPr id="11" name="Straight Connector 10"/>
          <p:cNvCxnSpPr>
            <a:stCxn id="57349" idx="1"/>
          </p:cNvCxnSpPr>
          <p:nvPr/>
        </p:nvCxnSpPr>
        <p:spPr bwMode="auto">
          <a:xfrm flipH="1">
            <a:off x="1525588" y="3324225"/>
            <a:ext cx="2209800" cy="117475"/>
          </a:xfrm>
          <a:prstGeom prst="line">
            <a:avLst/>
          </a:prstGeom>
          <a:noFill/>
          <a:ln w="38100" algn="ctr">
            <a:solidFill>
              <a:srgbClr val="FF0000"/>
            </a:solidFill>
            <a:round/>
            <a:headEnd type="none" w="lg" len="lg"/>
            <a:tailEnd type="triangle" w="lg" len="lg"/>
          </a:ln>
          <a:effectLst>
            <a:outerShdw dist="20000" dir="5400000" rotWithShape="0">
              <a:srgbClr val="000000">
                <a:alpha val="37999"/>
              </a:srgbClr>
            </a:outerShdw>
          </a:effectLst>
        </p:spPr>
      </p:cxnSp>
      <p:sp>
        <p:nvSpPr>
          <p:cNvPr id="57351" name="Title 1"/>
          <p:cNvSpPr>
            <a:spLocks noGrp="1"/>
          </p:cNvSpPr>
          <p:nvPr>
            <p:ph type="title"/>
          </p:nvPr>
        </p:nvSpPr>
        <p:spPr/>
        <p:txBody>
          <a:bodyPr/>
          <a:lstStyle/>
          <a:p>
            <a:r>
              <a:rPr lang="en-GB" sz="1800" b="1" dirty="0"/>
              <a:t>The Dilemma Explorer program in action</a:t>
            </a:r>
            <a:endParaRPr lang="en-GB" sz="1800" b="1" dirty="0"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Number Placeholder 3"/>
          <p:cNvSpPr>
            <a:spLocks noGrp="1"/>
          </p:cNvSpPr>
          <p:nvPr>
            <p:ph type="sldNum" sz="quarter" idx="10"/>
          </p:nvPr>
        </p:nvSpPr>
        <p:spPr>
          <a:noFill/>
        </p:spPr>
        <p:txBody>
          <a:bodyPr/>
          <a:lstStyle/>
          <a:p>
            <a:fld id="{D55DFB50-21A9-4341-9C52-F47E11E4B30E}" type="slidenum">
              <a:rPr lang="en-GB" smtClean="0">
                <a:latin typeface="Arial" charset="0"/>
                <a:cs typeface="Arial" charset="0"/>
              </a:rPr>
              <a:pPr/>
              <a:t>24</a:t>
            </a:fld>
            <a:endParaRPr lang="en-GB" smtClean="0">
              <a:latin typeface="Arial" charset="0"/>
              <a:cs typeface="Arial" charset="0"/>
            </a:endParaRPr>
          </a:p>
        </p:txBody>
      </p:sp>
      <p:pic>
        <p:nvPicPr>
          <p:cNvPr id="59394" name="Picture 5"/>
          <p:cNvPicPr>
            <a:picLocks noChangeAspect="1"/>
          </p:cNvPicPr>
          <p:nvPr/>
        </p:nvPicPr>
        <p:blipFill>
          <a:blip r:embed="rId3"/>
          <a:srcRect t="3804" r="59721" b="7486"/>
          <a:stretch>
            <a:fillRect/>
          </a:stretch>
        </p:blipFill>
        <p:spPr bwMode="auto">
          <a:xfrm>
            <a:off x="65088" y="950913"/>
            <a:ext cx="9078912" cy="5634037"/>
          </a:xfrm>
          <a:prstGeom prst="rect">
            <a:avLst/>
          </a:prstGeom>
          <a:noFill/>
          <a:ln w="9525">
            <a:noFill/>
            <a:miter lim="800000"/>
            <a:headEnd/>
            <a:tailEnd/>
          </a:ln>
        </p:spPr>
      </p:pic>
      <p:sp>
        <p:nvSpPr>
          <p:cNvPr id="59395" name="Rectangle 6"/>
          <p:cNvSpPr>
            <a:spLocks noChangeArrowheads="1"/>
          </p:cNvSpPr>
          <p:nvPr/>
        </p:nvSpPr>
        <p:spPr bwMode="auto">
          <a:xfrm>
            <a:off x="-266700" y="925513"/>
            <a:ext cx="9410700" cy="5888037"/>
          </a:xfrm>
          <a:prstGeom prst="rect">
            <a:avLst/>
          </a:prstGeom>
          <a:solidFill>
            <a:srgbClr val="FFFFFF">
              <a:alpha val="76077"/>
            </a:srgbClr>
          </a:solidFill>
          <a:ln w="9525" algn="ctr">
            <a:noFill/>
            <a:miter lim="800000"/>
            <a:headEnd/>
            <a:tailEnd/>
          </a:ln>
        </p:spPr>
        <p:txBody>
          <a:bodyPr/>
          <a:lstStyle/>
          <a:p>
            <a:pPr algn="ctr"/>
            <a:endParaRPr lang="en-US" sz="800"/>
          </a:p>
        </p:txBody>
      </p:sp>
      <p:sp>
        <p:nvSpPr>
          <p:cNvPr id="59396" name="TextBox 8"/>
          <p:cNvSpPr txBox="1">
            <a:spLocks noChangeArrowheads="1"/>
          </p:cNvSpPr>
          <p:nvPr/>
        </p:nvSpPr>
        <p:spPr bwMode="auto">
          <a:xfrm>
            <a:off x="4662488" y="2132013"/>
            <a:ext cx="2946400" cy="3108325"/>
          </a:xfrm>
          <a:prstGeom prst="rect">
            <a:avLst/>
          </a:prstGeom>
          <a:solidFill>
            <a:schemeClr val="bg1"/>
          </a:solidFill>
          <a:ln w="76200">
            <a:solidFill>
              <a:srgbClr val="FF0000"/>
            </a:solidFill>
            <a:miter lim="800000"/>
            <a:headEnd/>
            <a:tailEnd/>
          </a:ln>
        </p:spPr>
        <p:txBody>
          <a:bodyPr anchor="ctr">
            <a:spAutoFit/>
          </a:bodyPr>
          <a:lstStyle/>
          <a:p>
            <a:r>
              <a:rPr lang="en-US" sz="2800" b="1"/>
              <a:t>And indicate where distrust is present and where people don’t believe threats or promises</a:t>
            </a:r>
            <a:endParaRPr lang="en-GB" sz="2800" b="1"/>
          </a:p>
        </p:txBody>
      </p:sp>
      <p:cxnSp>
        <p:nvCxnSpPr>
          <p:cNvPr id="11" name="Straight Connector 10"/>
          <p:cNvCxnSpPr>
            <a:stCxn id="59396" idx="1"/>
            <a:endCxn id="59402" idx="3"/>
          </p:cNvCxnSpPr>
          <p:nvPr/>
        </p:nvCxnSpPr>
        <p:spPr bwMode="auto">
          <a:xfrm flipH="1" flipV="1">
            <a:off x="1376363" y="2457450"/>
            <a:ext cx="3286125" cy="1228725"/>
          </a:xfrm>
          <a:prstGeom prst="line">
            <a:avLst/>
          </a:prstGeom>
          <a:noFill/>
          <a:ln w="38100" algn="ctr">
            <a:solidFill>
              <a:srgbClr val="FF0000"/>
            </a:solidFill>
            <a:round/>
            <a:headEnd type="none" w="lg" len="lg"/>
            <a:tailEnd type="triangle" w="lg" len="lg"/>
          </a:ln>
          <a:effectLst>
            <a:outerShdw dist="20000" dir="5400000" rotWithShape="0">
              <a:srgbClr val="000000">
                <a:alpha val="37999"/>
              </a:srgbClr>
            </a:outerShdw>
          </a:effectLst>
        </p:spPr>
      </p:cxnSp>
      <p:sp>
        <p:nvSpPr>
          <p:cNvPr id="59398" name="Rounded Rectangle 11"/>
          <p:cNvSpPr>
            <a:spLocks noChangeArrowheads="1"/>
          </p:cNvSpPr>
          <p:nvPr/>
        </p:nvSpPr>
        <p:spPr bwMode="auto">
          <a:xfrm>
            <a:off x="4603750" y="6111875"/>
            <a:ext cx="1093788" cy="469900"/>
          </a:xfrm>
          <a:prstGeom prst="roundRect">
            <a:avLst>
              <a:gd name="adj" fmla="val 16667"/>
            </a:avLst>
          </a:prstGeom>
          <a:noFill/>
          <a:ln w="76200" algn="ctr">
            <a:solidFill>
              <a:srgbClr val="FF0000"/>
            </a:solidFill>
            <a:miter lim="800000"/>
            <a:headEnd/>
            <a:tailEnd/>
          </a:ln>
          <a:effectLst>
            <a:prstShdw prst="shdw17" dist="17961" dir="2700000">
              <a:srgbClr val="999999"/>
            </a:prstShdw>
          </a:effectLst>
        </p:spPr>
        <p:txBody>
          <a:bodyPr/>
          <a:lstStyle/>
          <a:p>
            <a:pPr algn="ctr"/>
            <a:endParaRPr lang="en-US" sz="800"/>
          </a:p>
        </p:txBody>
      </p:sp>
      <p:cxnSp>
        <p:nvCxnSpPr>
          <p:cNvPr id="13" name="Straight Connector 12"/>
          <p:cNvCxnSpPr>
            <a:endCxn id="59404" idx="3"/>
          </p:cNvCxnSpPr>
          <p:nvPr/>
        </p:nvCxnSpPr>
        <p:spPr bwMode="auto">
          <a:xfrm flipH="1">
            <a:off x="2452688" y="4319588"/>
            <a:ext cx="2241550" cy="1317625"/>
          </a:xfrm>
          <a:prstGeom prst="line">
            <a:avLst/>
          </a:prstGeom>
          <a:noFill/>
          <a:ln w="38100" algn="ctr">
            <a:solidFill>
              <a:srgbClr val="FF0000"/>
            </a:solidFill>
            <a:round/>
            <a:headEnd type="none" w="lg" len="lg"/>
            <a:tailEnd type="triangle" w="lg" len="lg"/>
          </a:ln>
          <a:effectLst>
            <a:outerShdw dist="20000" dir="5400000" rotWithShape="0">
              <a:srgbClr val="000000">
                <a:alpha val="37999"/>
              </a:srgbClr>
            </a:outerShdw>
          </a:effectLst>
        </p:spPr>
      </p:cxnSp>
      <p:cxnSp>
        <p:nvCxnSpPr>
          <p:cNvPr id="14" name="Straight Connector 13"/>
          <p:cNvCxnSpPr/>
          <p:nvPr/>
        </p:nvCxnSpPr>
        <p:spPr bwMode="auto">
          <a:xfrm flipH="1">
            <a:off x="5151438" y="5243513"/>
            <a:ext cx="207962" cy="844550"/>
          </a:xfrm>
          <a:prstGeom prst="line">
            <a:avLst/>
          </a:prstGeom>
          <a:noFill/>
          <a:ln w="38100" algn="ctr">
            <a:solidFill>
              <a:srgbClr val="FF0000"/>
            </a:solidFill>
            <a:round/>
            <a:headEnd type="none" w="lg" len="lg"/>
            <a:tailEnd type="triangle" w="lg" len="lg"/>
          </a:ln>
          <a:effectLst>
            <a:outerShdw dist="20000" dir="5400000" rotWithShape="0">
              <a:srgbClr val="000000">
                <a:alpha val="37999"/>
              </a:srgbClr>
            </a:outerShdw>
          </a:effectLst>
        </p:spPr>
      </p:cxnSp>
      <p:pic>
        <p:nvPicPr>
          <p:cNvPr id="59401" name="Picture 15"/>
          <p:cNvPicPr>
            <a:picLocks noChangeAspect="1"/>
          </p:cNvPicPr>
          <p:nvPr/>
        </p:nvPicPr>
        <p:blipFill>
          <a:blip r:embed="rId3"/>
          <a:srcRect l="1009" t="23450" r="94298" b="69351"/>
          <a:stretch>
            <a:fillRect/>
          </a:stretch>
        </p:blipFill>
        <p:spPr bwMode="auto">
          <a:xfrm>
            <a:off x="300038" y="2222500"/>
            <a:ext cx="1058862" cy="457200"/>
          </a:xfrm>
          <a:prstGeom prst="rect">
            <a:avLst/>
          </a:prstGeom>
          <a:noFill/>
          <a:ln w="9525">
            <a:noFill/>
            <a:miter lim="800000"/>
            <a:headEnd/>
            <a:tailEnd/>
          </a:ln>
        </p:spPr>
      </p:pic>
      <p:sp>
        <p:nvSpPr>
          <p:cNvPr id="59402" name="Rounded Rectangle 2"/>
          <p:cNvSpPr>
            <a:spLocks noChangeArrowheads="1"/>
          </p:cNvSpPr>
          <p:nvPr/>
        </p:nvSpPr>
        <p:spPr bwMode="auto">
          <a:xfrm>
            <a:off x="282575" y="2222500"/>
            <a:ext cx="1093788" cy="469900"/>
          </a:xfrm>
          <a:prstGeom prst="roundRect">
            <a:avLst>
              <a:gd name="adj" fmla="val 16667"/>
            </a:avLst>
          </a:prstGeom>
          <a:noFill/>
          <a:ln w="76200" algn="ctr">
            <a:solidFill>
              <a:srgbClr val="FF0000"/>
            </a:solidFill>
            <a:miter lim="800000"/>
            <a:headEnd/>
            <a:tailEnd/>
          </a:ln>
          <a:effectLst>
            <a:prstShdw prst="shdw17" dist="17961" dir="2700000">
              <a:srgbClr val="999999"/>
            </a:prstShdw>
          </a:effectLst>
        </p:spPr>
        <p:txBody>
          <a:bodyPr/>
          <a:lstStyle/>
          <a:p>
            <a:pPr algn="ctr"/>
            <a:endParaRPr lang="en-US" sz="800"/>
          </a:p>
        </p:txBody>
      </p:sp>
      <p:pic>
        <p:nvPicPr>
          <p:cNvPr id="59403" name="Picture 18"/>
          <p:cNvPicPr>
            <a:picLocks noChangeAspect="1"/>
          </p:cNvPicPr>
          <p:nvPr/>
        </p:nvPicPr>
        <p:blipFill rotWithShape="1">
          <a:blip r:embed="rId3"/>
          <a:srcRect l="5682" t="74038" r="89187" b="20760"/>
          <a:stretch/>
        </p:blipFill>
        <p:spPr bwMode="auto">
          <a:xfrm>
            <a:off x="1366838" y="5421085"/>
            <a:ext cx="1156425" cy="330427"/>
          </a:xfrm>
          <a:prstGeom prst="rect">
            <a:avLst/>
          </a:prstGeom>
          <a:noFill/>
          <a:ln w="9525">
            <a:noFill/>
            <a:miter lim="800000"/>
            <a:headEnd/>
            <a:tailEnd/>
          </a:ln>
        </p:spPr>
      </p:pic>
      <p:sp>
        <p:nvSpPr>
          <p:cNvPr id="59404" name="Rounded Rectangle 9"/>
          <p:cNvSpPr>
            <a:spLocks noChangeArrowheads="1"/>
          </p:cNvSpPr>
          <p:nvPr/>
        </p:nvSpPr>
        <p:spPr bwMode="auto">
          <a:xfrm>
            <a:off x="1358900" y="5402263"/>
            <a:ext cx="1093788" cy="469900"/>
          </a:xfrm>
          <a:prstGeom prst="roundRect">
            <a:avLst>
              <a:gd name="adj" fmla="val 16667"/>
            </a:avLst>
          </a:prstGeom>
          <a:noFill/>
          <a:ln w="76200" algn="ctr">
            <a:solidFill>
              <a:srgbClr val="FF0000"/>
            </a:solidFill>
            <a:miter lim="800000"/>
            <a:headEnd/>
            <a:tailEnd/>
          </a:ln>
          <a:effectLst>
            <a:prstShdw prst="shdw17" dist="17961" dir="2700000">
              <a:srgbClr val="999999"/>
            </a:prstShdw>
          </a:effectLst>
        </p:spPr>
        <p:txBody>
          <a:bodyPr/>
          <a:lstStyle/>
          <a:p>
            <a:pPr algn="ctr"/>
            <a:endParaRPr lang="en-US" sz="800"/>
          </a:p>
        </p:txBody>
      </p:sp>
      <p:sp>
        <p:nvSpPr>
          <p:cNvPr id="59405" name="Title 1"/>
          <p:cNvSpPr>
            <a:spLocks noGrp="1"/>
          </p:cNvSpPr>
          <p:nvPr>
            <p:ph type="title"/>
          </p:nvPr>
        </p:nvSpPr>
        <p:spPr/>
        <p:txBody>
          <a:bodyPr/>
          <a:lstStyle/>
          <a:p>
            <a:r>
              <a:rPr lang="en-GB" sz="1800" b="1" dirty="0"/>
              <a:t>The Dilemma Explorer program in action</a:t>
            </a:r>
            <a:endParaRPr lang="en-GB" sz="1800" b="1" dirty="0" smtClean="0"/>
          </a:p>
        </p:txBody>
      </p:sp>
      <p:pic>
        <p:nvPicPr>
          <p:cNvPr id="59406" name="Picture 22"/>
          <p:cNvPicPr>
            <a:picLocks noChangeAspect="1"/>
          </p:cNvPicPr>
          <p:nvPr/>
        </p:nvPicPr>
        <p:blipFill>
          <a:blip r:embed="rId4"/>
          <a:srcRect l="20091" t="86079" r="75121" b="8939"/>
          <a:stretch>
            <a:fillRect/>
          </a:stretch>
        </p:blipFill>
        <p:spPr bwMode="auto">
          <a:xfrm>
            <a:off x="4662488" y="6224588"/>
            <a:ext cx="1046162" cy="3063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1" name="Picture 16"/>
          <p:cNvPicPr>
            <a:picLocks noChangeAspect="1"/>
          </p:cNvPicPr>
          <p:nvPr/>
        </p:nvPicPr>
        <p:blipFill>
          <a:blip r:embed="rId3"/>
          <a:srcRect l="1469" t="4427" r="19118" b="7031"/>
          <a:stretch>
            <a:fillRect/>
          </a:stretch>
        </p:blipFill>
        <p:spPr bwMode="auto">
          <a:xfrm>
            <a:off x="0" y="979488"/>
            <a:ext cx="8620125" cy="5427662"/>
          </a:xfrm>
          <a:prstGeom prst="rect">
            <a:avLst/>
          </a:prstGeom>
          <a:noFill/>
          <a:ln w="9525">
            <a:noFill/>
            <a:miter lim="800000"/>
            <a:headEnd/>
            <a:tailEnd/>
          </a:ln>
        </p:spPr>
      </p:pic>
      <p:sp>
        <p:nvSpPr>
          <p:cNvPr id="61442" name="Title 1"/>
          <p:cNvSpPr>
            <a:spLocks noGrp="1"/>
          </p:cNvSpPr>
          <p:nvPr>
            <p:ph type="title"/>
          </p:nvPr>
        </p:nvSpPr>
        <p:spPr>
          <a:xfrm>
            <a:off x="160338" y="193675"/>
            <a:ext cx="6380162" cy="725488"/>
          </a:xfrm>
        </p:spPr>
        <p:txBody>
          <a:bodyPr/>
          <a:lstStyle/>
          <a:p>
            <a:r>
              <a:rPr lang="en-GB" sz="1800" b="1" dirty="0"/>
              <a:t>The Dilemma Explorer program in action</a:t>
            </a:r>
            <a:endParaRPr lang="en-GB" sz="1800" b="1" dirty="0" smtClean="0"/>
          </a:p>
        </p:txBody>
      </p:sp>
      <p:sp>
        <p:nvSpPr>
          <p:cNvPr id="61443" name="Slide Number Placeholder 3"/>
          <p:cNvSpPr>
            <a:spLocks noGrp="1"/>
          </p:cNvSpPr>
          <p:nvPr>
            <p:ph type="sldNum" sz="quarter" idx="10"/>
          </p:nvPr>
        </p:nvSpPr>
        <p:spPr>
          <a:noFill/>
        </p:spPr>
        <p:txBody>
          <a:bodyPr/>
          <a:lstStyle/>
          <a:p>
            <a:fld id="{08E2498E-E76D-42AB-9F88-509519B0D756}" type="slidenum">
              <a:rPr lang="en-GB" smtClean="0">
                <a:latin typeface="Arial" charset="0"/>
                <a:cs typeface="Arial" charset="0"/>
              </a:rPr>
              <a:pPr/>
              <a:t>25</a:t>
            </a:fld>
            <a:endParaRPr lang="en-GB" smtClean="0">
              <a:latin typeface="Arial" charset="0"/>
              <a:cs typeface="Arial" charset="0"/>
            </a:endParaRPr>
          </a:p>
        </p:txBody>
      </p:sp>
      <p:sp>
        <p:nvSpPr>
          <p:cNvPr id="61444" name="TextBox 7"/>
          <p:cNvSpPr txBox="1">
            <a:spLocks noChangeArrowheads="1"/>
          </p:cNvSpPr>
          <p:nvPr/>
        </p:nvSpPr>
        <p:spPr bwMode="auto">
          <a:xfrm>
            <a:off x="7096125" y="955675"/>
            <a:ext cx="2047875" cy="5292725"/>
          </a:xfrm>
          <a:prstGeom prst="rect">
            <a:avLst/>
          </a:prstGeom>
          <a:solidFill>
            <a:schemeClr val="bg1"/>
          </a:solidFill>
          <a:ln w="76200">
            <a:solidFill>
              <a:srgbClr val="FF0000"/>
            </a:solidFill>
            <a:miter lim="800000"/>
            <a:headEnd/>
            <a:tailEnd/>
          </a:ln>
        </p:spPr>
        <p:txBody>
          <a:bodyPr anchor="ctr">
            <a:spAutoFit/>
          </a:bodyPr>
          <a:lstStyle/>
          <a:p>
            <a:r>
              <a:rPr lang="en-US" sz="2800" b="1"/>
              <a:t>To produce a succinct one screen summary of the situation</a:t>
            </a:r>
          </a:p>
          <a:p>
            <a:endParaRPr lang="en-US" sz="2800" b="1"/>
          </a:p>
          <a:p>
            <a:endParaRPr lang="en-US" sz="2800" b="1"/>
          </a:p>
          <a:p>
            <a:endParaRPr lang="en-US" sz="2800" b="1"/>
          </a:p>
          <a:p>
            <a:endParaRPr lang="en-GB" sz="2800" b="1"/>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1"/>
          <p:cNvSpPr>
            <a:spLocks noGrp="1"/>
          </p:cNvSpPr>
          <p:nvPr>
            <p:ph type="title"/>
          </p:nvPr>
        </p:nvSpPr>
        <p:spPr>
          <a:xfrm>
            <a:off x="160338" y="193675"/>
            <a:ext cx="6380162" cy="725488"/>
          </a:xfrm>
        </p:spPr>
        <p:txBody>
          <a:bodyPr/>
          <a:lstStyle/>
          <a:p>
            <a:r>
              <a:rPr lang="en-GB" sz="1800" b="1" dirty="0"/>
              <a:t>The Dilemma Explorer program in action</a:t>
            </a:r>
            <a:endParaRPr lang="en-GB" sz="1800" b="1" dirty="0" smtClean="0"/>
          </a:p>
        </p:txBody>
      </p:sp>
      <p:sp>
        <p:nvSpPr>
          <p:cNvPr id="63490" name="Slide Number Placeholder 3"/>
          <p:cNvSpPr>
            <a:spLocks noGrp="1"/>
          </p:cNvSpPr>
          <p:nvPr>
            <p:ph type="sldNum" sz="quarter" idx="10"/>
          </p:nvPr>
        </p:nvSpPr>
        <p:spPr>
          <a:noFill/>
        </p:spPr>
        <p:txBody>
          <a:bodyPr/>
          <a:lstStyle/>
          <a:p>
            <a:fld id="{C049A586-EA98-4773-8134-43F1DFF7C06C}" type="slidenum">
              <a:rPr lang="en-GB" smtClean="0">
                <a:latin typeface="Arial" charset="0"/>
                <a:cs typeface="Arial" charset="0"/>
              </a:rPr>
              <a:pPr/>
              <a:t>26</a:t>
            </a:fld>
            <a:endParaRPr lang="en-GB" smtClean="0">
              <a:latin typeface="Arial" charset="0"/>
              <a:cs typeface="Arial" charset="0"/>
            </a:endParaRPr>
          </a:p>
        </p:txBody>
      </p:sp>
      <p:pic>
        <p:nvPicPr>
          <p:cNvPr id="63491" name="Picture 6"/>
          <p:cNvPicPr>
            <a:picLocks noChangeAspect="1"/>
          </p:cNvPicPr>
          <p:nvPr/>
        </p:nvPicPr>
        <p:blipFill>
          <a:blip r:embed="rId3"/>
          <a:srcRect t="3528" r="59883" b="8167"/>
          <a:stretch>
            <a:fillRect/>
          </a:stretch>
        </p:blipFill>
        <p:spPr bwMode="auto">
          <a:xfrm>
            <a:off x="160338" y="971550"/>
            <a:ext cx="8767762" cy="5437188"/>
          </a:xfrm>
          <a:prstGeom prst="rect">
            <a:avLst/>
          </a:prstGeom>
          <a:noFill/>
          <a:ln w="9525">
            <a:noFill/>
            <a:miter lim="800000"/>
            <a:headEnd/>
            <a:tailEnd/>
          </a:ln>
        </p:spPr>
      </p:pic>
      <p:sp>
        <p:nvSpPr>
          <p:cNvPr id="63492" name="Rectangle 5"/>
          <p:cNvSpPr>
            <a:spLocks noChangeArrowheads="1"/>
          </p:cNvSpPr>
          <p:nvPr/>
        </p:nvSpPr>
        <p:spPr bwMode="auto">
          <a:xfrm>
            <a:off x="-266700" y="925513"/>
            <a:ext cx="7493000" cy="5888037"/>
          </a:xfrm>
          <a:prstGeom prst="rect">
            <a:avLst/>
          </a:prstGeom>
          <a:solidFill>
            <a:srgbClr val="FFFFFF">
              <a:alpha val="76077"/>
            </a:srgbClr>
          </a:solidFill>
          <a:ln w="9525" algn="ctr">
            <a:noFill/>
            <a:miter lim="800000"/>
            <a:headEnd/>
            <a:tailEnd/>
          </a:ln>
        </p:spPr>
        <p:txBody>
          <a:bodyPr/>
          <a:lstStyle/>
          <a:p>
            <a:pPr algn="ctr"/>
            <a:endParaRPr lang="en-US" sz="800"/>
          </a:p>
        </p:txBody>
      </p:sp>
      <p:sp>
        <p:nvSpPr>
          <p:cNvPr id="63493" name="TextBox 7"/>
          <p:cNvSpPr txBox="1">
            <a:spLocks noChangeArrowheads="1"/>
          </p:cNvSpPr>
          <p:nvPr/>
        </p:nvSpPr>
        <p:spPr bwMode="auto">
          <a:xfrm>
            <a:off x="936625" y="2184400"/>
            <a:ext cx="4219575" cy="3108325"/>
          </a:xfrm>
          <a:prstGeom prst="rect">
            <a:avLst/>
          </a:prstGeom>
          <a:solidFill>
            <a:schemeClr val="bg1"/>
          </a:solidFill>
          <a:ln w="76200">
            <a:solidFill>
              <a:srgbClr val="FF0000"/>
            </a:solidFill>
            <a:miter lim="800000"/>
            <a:headEnd/>
            <a:tailEnd/>
          </a:ln>
        </p:spPr>
        <p:txBody>
          <a:bodyPr anchor="ctr">
            <a:spAutoFit/>
          </a:bodyPr>
          <a:lstStyle/>
          <a:p>
            <a:r>
              <a:rPr lang="en-US" sz="2800" b="1"/>
              <a:t>The computer then automatically shows the areas of difficulty known as DILEMMAS that must be eliminated to get a trustworthy agreement</a:t>
            </a:r>
          </a:p>
        </p:txBody>
      </p:sp>
      <p:cxnSp>
        <p:nvCxnSpPr>
          <p:cNvPr id="5" name="Straight Arrow Connector 4"/>
          <p:cNvCxnSpPr/>
          <p:nvPr/>
        </p:nvCxnSpPr>
        <p:spPr bwMode="auto">
          <a:xfrm flipV="1">
            <a:off x="5154613" y="2311400"/>
            <a:ext cx="2071687" cy="520700"/>
          </a:xfrm>
          <a:prstGeom prst="straightConnector1">
            <a:avLst/>
          </a:prstGeom>
          <a:noFill/>
          <a:ln w="76200" algn="ctr">
            <a:solidFill>
              <a:srgbClr val="FF0000"/>
            </a:solidFill>
            <a:round/>
            <a:headEnd type="none" w="lg" len="lg"/>
            <a:tailEnd type="triangle"/>
          </a:ln>
          <a:effectLst>
            <a:outerShdw dist="20000" dir="5400000" rotWithShape="0">
              <a:srgbClr val="000000">
                <a:alpha val="37999"/>
              </a:srgbClr>
            </a:outerShdw>
          </a:effectLst>
        </p:spPr>
      </p:cxn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Number Placeholder 1"/>
          <p:cNvSpPr>
            <a:spLocks noGrp="1"/>
          </p:cNvSpPr>
          <p:nvPr>
            <p:ph type="sldNum" sz="quarter" idx="10"/>
          </p:nvPr>
        </p:nvSpPr>
        <p:spPr>
          <a:noFill/>
        </p:spPr>
        <p:txBody>
          <a:bodyPr/>
          <a:lstStyle/>
          <a:p>
            <a:fld id="{F85B3347-F0C9-41D0-9265-5EA5C110522B}" type="slidenum">
              <a:rPr lang="en-GB" smtClean="0">
                <a:latin typeface="Arial" charset="0"/>
                <a:cs typeface="Arial" charset="0"/>
              </a:rPr>
              <a:pPr/>
              <a:t>27</a:t>
            </a:fld>
            <a:endParaRPr lang="en-GB" smtClean="0">
              <a:latin typeface="Arial" charset="0"/>
              <a:cs typeface="Arial" charset="0"/>
            </a:endParaRPr>
          </a:p>
        </p:txBody>
      </p:sp>
      <p:pic>
        <p:nvPicPr>
          <p:cNvPr id="65538" name="Picture 2"/>
          <p:cNvPicPr>
            <a:picLocks noChangeAspect="1"/>
          </p:cNvPicPr>
          <p:nvPr/>
        </p:nvPicPr>
        <p:blipFill>
          <a:blip r:embed="rId3"/>
          <a:srcRect/>
          <a:stretch>
            <a:fillRect/>
          </a:stretch>
        </p:blipFill>
        <p:spPr bwMode="auto">
          <a:xfrm>
            <a:off x="66675" y="950913"/>
            <a:ext cx="8937625" cy="5634037"/>
          </a:xfrm>
          <a:prstGeom prst="rect">
            <a:avLst/>
          </a:prstGeom>
          <a:noFill/>
          <a:ln w="9525">
            <a:noFill/>
            <a:miter lim="800000"/>
            <a:headEnd/>
            <a:tailEnd/>
          </a:ln>
        </p:spPr>
      </p:pic>
      <p:sp>
        <p:nvSpPr>
          <p:cNvPr id="65539" name="TextBox 4"/>
          <p:cNvSpPr txBox="1">
            <a:spLocks noChangeArrowheads="1"/>
          </p:cNvSpPr>
          <p:nvPr/>
        </p:nvSpPr>
        <p:spPr bwMode="auto">
          <a:xfrm>
            <a:off x="66675" y="1597025"/>
            <a:ext cx="2120900" cy="4400550"/>
          </a:xfrm>
          <a:prstGeom prst="rect">
            <a:avLst/>
          </a:prstGeom>
          <a:solidFill>
            <a:schemeClr val="bg1"/>
          </a:solidFill>
          <a:ln w="57150">
            <a:solidFill>
              <a:srgbClr val="FF0000"/>
            </a:solidFill>
            <a:miter lim="800000"/>
            <a:headEnd/>
            <a:tailEnd/>
          </a:ln>
        </p:spPr>
        <p:txBody>
          <a:bodyPr anchor="ctr">
            <a:spAutoFit/>
          </a:bodyPr>
          <a:lstStyle/>
          <a:p>
            <a:r>
              <a:rPr lang="en-US" sz="2800" b="1"/>
              <a:t>And can give an exhaustive list of possible ways forward to eliminate each dilemma</a:t>
            </a:r>
            <a:endParaRPr lang="en-GB" sz="2800" b="1">
              <a:solidFill>
                <a:schemeClr val="accent1"/>
              </a:solidFill>
            </a:endParaRPr>
          </a:p>
        </p:txBody>
      </p:sp>
      <p:cxnSp>
        <p:nvCxnSpPr>
          <p:cNvPr id="7" name="Straight Arrow Connector 6"/>
          <p:cNvCxnSpPr>
            <a:stCxn id="65539" idx="3"/>
          </p:cNvCxnSpPr>
          <p:nvPr/>
        </p:nvCxnSpPr>
        <p:spPr bwMode="auto">
          <a:xfrm>
            <a:off x="2187575" y="3797300"/>
            <a:ext cx="377825" cy="0"/>
          </a:xfrm>
          <a:prstGeom prst="straightConnector1">
            <a:avLst/>
          </a:prstGeom>
          <a:noFill/>
          <a:ln w="76200" algn="ctr">
            <a:solidFill>
              <a:srgbClr val="FF0000"/>
            </a:solidFill>
            <a:round/>
            <a:headEnd type="none" w="lg" len="lg"/>
            <a:tailEnd type="triangle"/>
          </a:ln>
          <a:effectLst>
            <a:outerShdw dist="20000" dir="5400000" rotWithShape="0">
              <a:srgbClr val="000000">
                <a:alpha val="37999"/>
              </a:srgbClr>
            </a:outerShdw>
          </a:effectLst>
        </p:spPr>
      </p:cxnSp>
      <p:sp>
        <p:nvSpPr>
          <p:cNvPr id="8" name="Title 1"/>
          <p:cNvSpPr txBox="1">
            <a:spLocks/>
          </p:cNvSpPr>
          <p:nvPr/>
        </p:nvSpPr>
        <p:spPr>
          <a:xfrm>
            <a:off x="160338" y="193675"/>
            <a:ext cx="8621712" cy="725488"/>
          </a:xfrm>
          <a:prstGeom prst="rect">
            <a:avLst/>
          </a:prstGeom>
        </p:spPr>
        <p:txBody>
          <a:bodyPr anchor="b"/>
          <a:lstStyle>
            <a:lvl1pPr algn="l" rtl="0" eaLnBrk="0" fontAlgn="base" hangingPunct="0">
              <a:spcBef>
                <a:spcPct val="0"/>
              </a:spcBef>
              <a:spcAft>
                <a:spcPct val="0"/>
              </a:spcAft>
              <a:defRPr sz="2400">
                <a:solidFill>
                  <a:schemeClr val="tx1"/>
                </a:solidFill>
                <a:latin typeface="+mj-lt"/>
                <a:ea typeface="+mj-ea"/>
                <a:cs typeface="+mj-cs"/>
              </a:defRPr>
            </a:lvl1pPr>
            <a:lvl2pPr algn="l" rtl="0" eaLnBrk="0" fontAlgn="base" hangingPunct="0">
              <a:spcBef>
                <a:spcPct val="0"/>
              </a:spcBef>
              <a:spcAft>
                <a:spcPct val="0"/>
              </a:spcAft>
              <a:defRPr sz="2400">
                <a:solidFill>
                  <a:schemeClr val="tx1"/>
                </a:solidFill>
                <a:latin typeface="Arial" charset="0"/>
                <a:cs typeface="Arial" charset="0"/>
              </a:defRPr>
            </a:lvl2pPr>
            <a:lvl3pPr algn="l" rtl="0" eaLnBrk="0" fontAlgn="base" hangingPunct="0">
              <a:spcBef>
                <a:spcPct val="0"/>
              </a:spcBef>
              <a:spcAft>
                <a:spcPct val="0"/>
              </a:spcAft>
              <a:defRPr sz="2400">
                <a:solidFill>
                  <a:schemeClr val="tx1"/>
                </a:solidFill>
                <a:latin typeface="Arial" charset="0"/>
                <a:cs typeface="Arial" charset="0"/>
              </a:defRPr>
            </a:lvl3pPr>
            <a:lvl4pPr algn="l" rtl="0" eaLnBrk="0" fontAlgn="base" hangingPunct="0">
              <a:spcBef>
                <a:spcPct val="0"/>
              </a:spcBef>
              <a:spcAft>
                <a:spcPct val="0"/>
              </a:spcAft>
              <a:defRPr sz="2400">
                <a:solidFill>
                  <a:schemeClr val="tx1"/>
                </a:solidFill>
                <a:latin typeface="Arial" charset="0"/>
                <a:cs typeface="Arial" charset="0"/>
              </a:defRPr>
            </a:lvl4pPr>
            <a:lvl5pPr algn="l" rtl="0" eaLnBrk="0" fontAlgn="base" hangingPunct="0">
              <a:spcBef>
                <a:spcPct val="0"/>
              </a:spcBef>
              <a:spcAft>
                <a:spcPct val="0"/>
              </a:spcAft>
              <a:defRPr sz="2400">
                <a:solidFill>
                  <a:schemeClr val="tx1"/>
                </a:solidFill>
                <a:latin typeface="Arial" charset="0"/>
                <a:cs typeface="Arial" charset="0"/>
              </a:defRPr>
            </a:lvl5pPr>
            <a:lvl6pPr marL="457200" algn="l" rtl="0" fontAlgn="base">
              <a:spcBef>
                <a:spcPct val="0"/>
              </a:spcBef>
              <a:spcAft>
                <a:spcPct val="0"/>
              </a:spcAft>
              <a:defRPr sz="2400">
                <a:solidFill>
                  <a:schemeClr val="tx1"/>
                </a:solidFill>
                <a:latin typeface="Arial" charset="0"/>
                <a:cs typeface="Arial" charset="0"/>
              </a:defRPr>
            </a:lvl6pPr>
            <a:lvl7pPr marL="914400" algn="l" rtl="0" fontAlgn="base">
              <a:spcBef>
                <a:spcPct val="0"/>
              </a:spcBef>
              <a:spcAft>
                <a:spcPct val="0"/>
              </a:spcAft>
              <a:defRPr sz="2400">
                <a:solidFill>
                  <a:schemeClr val="tx1"/>
                </a:solidFill>
                <a:latin typeface="Arial" charset="0"/>
                <a:cs typeface="Arial" charset="0"/>
              </a:defRPr>
            </a:lvl7pPr>
            <a:lvl8pPr marL="1371600" algn="l" rtl="0" fontAlgn="base">
              <a:spcBef>
                <a:spcPct val="0"/>
              </a:spcBef>
              <a:spcAft>
                <a:spcPct val="0"/>
              </a:spcAft>
              <a:defRPr sz="2400">
                <a:solidFill>
                  <a:schemeClr val="tx1"/>
                </a:solidFill>
                <a:latin typeface="Arial" charset="0"/>
                <a:cs typeface="Arial" charset="0"/>
              </a:defRPr>
            </a:lvl8pPr>
            <a:lvl9pPr marL="1828800" algn="l" rtl="0" fontAlgn="base">
              <a:spcBef>
                <a:spcPct val="0"/>
              </a:spcBef>
              <a:spcAft>
                <a:spcPct val="0"/>
              </a:spcAft>
              <a:defRPr sz="2400">
                <a:solidFill>
                  <a:schemeClr val="tx1"/>
                </a:solidFill>
                <a:latin typeface="Arial" charset="0"/>
                <a:cs typeface="Arial" charset="0"/>
              </a:defRPr>
            </a:lvl9pPr>
          </a:lstStyle>
          <a:p>
            <a:pPr>
              <a:defRPr/>
            </a:pPr>
            <a:r>
              <a:rPr lang="en-GB" sz="1800" b="1" kern="0" dirty="0"/>
              <a:t>The Dilemma Explorer program in action</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Title 1"/>
          <p:cNvSpPr>
            <a:spLocks noGrp="1"/>
          </p:cNvSpPr>
          <p:nvPr>
            <p:ph type="title"/>
          </p:nvPr>
        </p:nvSpPr>
        <p:spPr>
          <a:xfrm>
            <a:off x="160338" y="193675"/>
            <a:ext cx="6380162" cy="725488"/>
          </a:xfrm>
        </p:spPr>
        <p:txBody>
          <a:bodyPr/>
          <a:lstStyle/>
          <a:p>
            <a:r>
              <a:rPr lang="en-US" sz="1800" b="1" smtClean="0"/>
              <a:t>The participants use the program on the screen during the negotiation rehearsal to: </a:t>
            </a:r>
            <a:endParaRPr lang="en-GB" sz="1800" b="1" smtClean="0"/>
          </a:p>
        </p:txBody>
      </p:sp>
      <p:sp>
        <p:nvSpPr>
          <p:cNvPr id="67586" name="Slide Number Placeholder 3"/>
          <p:cNvSpPr>
            <a:spLocks noGrp="1"/>
          </p:cNvSpPr>
          <p:nvPr>
            <p:ph type="sldNum" sz="quarter" idx="10"/>
          </p:nvPr>
        </p:nvSpPr>
        <p:spPr>
          <a:noFill/>
        </p:spPr>
        <p:txBody>
          <a:bodyPr/>
          <a:lstStyle/>
          <a:p>
            <a:fld id="{310DB924-C405-4DBD-80A7-0672E99D6104}" type="slidenum">
              <a:rPr lang="en-GB" smtClean="0">
                <a:latin typeface="Arial" charset="0"/>
                <a:cs typeface="Arial" charset="0"/>
              </a:rPr>
              <a:pPr/>
              <a:t>28</a:t>
            </a:fld>
            <a:endParaRPr lang="en-GB" smtClean="0">
              <a:latin typeface="Arial" charset="0"/>
              <a:cs typeface="Arial" charset="0"/>
            </a:endParaRPr>
          </a:p>
        </p:txBody>
      </p:sp>
      <p:pic>
        <p:nvPicPr>
          <p:cNvPr id="67587" name="Picture 4"/>
          <p:cNvPicPr>
            <a:picLocks noChangeAspect="1"/>
          </p:cNvPicPr>
          <p:nvPr/>
        </p:nvPicPr>
        <p:blipFill>
          <a:blip r:embed="rId3"/>
          <a:srcRect/>
          <a:stretch>
            <a:fillRect/>
          </a:stretch>
        </p:blipFill>
        <p:spPr bwMode="auto">
          <a:xfrm>
            <a:off x="0" y="892175"/>
            <a:ext cx="9144000" cy="6831013"/>
          </a:xfrm>
          <a:prstGeom prst="rect">
            <a:avLst/>
          </a:prstGeom>
          <a:noFill/>
          <a:ln w="9525">
            <a:noFill/>
            <a:miter lim="800000"/>
            <a:headEnd/>
            <a:tailEnd/>
          </a:ln>
        </p:spPr>
      </p:pic>
      <p:sp>
        <p:nvSpPr>
          <p:cNvPr id="67588" name="TextBox 6"/>
          <p:cNvSpPr txBox="1">
            <a:spLocks noChangeArrowheads="1"/>
          </p:cNvSpPr>
          <p:nvPr/>
        </p:nvSpPr>
        <p:spPr bwMode="auto">
          <a:xfrm>
            <a:off x="1104900" y="1322388"/>
            <a:ext cx="5702300" cy="5262562"/>
          </a:xfrm>
          <a:prstGeom prst="rect">
            <a:avLst/>
          </a:prstGeom>
          <a:solidFill>
            <a:schemeClr val="bg1"/>
          </a:solidFill>
          <a:ln w="76200">
            <a:solidFill>
              <a:srgbClr val="FF0000"/>
            </a:solidFill>
            <a:miter lim="800000"/>
            <a:headEnd/>
            <a:tailEnd/>
          </a:ln>
        </p:spPr>
        <p:txBody>
          <a:bodyPr anchor="ctr">
            <a:spAutoFit/>
          </a:bodyPr>
          <a:lstStyle/>
          <a:p>
            <a:pPr marL="457200" indent="-457200">
              <a:buFont typeface="Arial" charset="0"/>
              <a:buChar char="•"/>
            </a:pPr>
            <a:r>
              <a:rPr lang="en-US" sz="2800" b="1"/>
              <a:t>Keep focus on the subject under negotiation</a:t>
            </a:r>
          </a:p>
          <a:p>
            <a:pPr marL="457200" indent="-457200">
              <a:buFont typeface="Arial" charset="0"/>
              <a:buChar char="•"/>
            </a:pPr>
            <a:r>
              <a:rPr lang="en-US" sz="2800" b="1"/>
              <a:t>Give a clear language in which to communicate</a:t>
            </a:r>
          </a:p>
          <a:p>
            <a:pPr marL="457200" indent="-457200">
              <a:buFont typeface="Arial" charset="0"/>
              <a:buChar char="•"/>
            </a:pPr>
            <a:r>
              <a:rPr lang="en-US" sz="2800" b="1"/>
              <a:t>Understand the dilemmas and powers of each participant</a:t>
            </a:r>
            <a:endParaRPr lang="en-GB" sz="2800" b="1"/>
          </a:p>
          <a:p>
            <a:pPr marL="457200" indent="-457200">
              <a:buFont typeface="Arial" charset="0"/>
              <a:buChar char="•"/>
            </a:pPr>
            <a:r>
              <a:rPr lang="en-US" sz="2800" b="1"/>
              <a:t>Indicate when progress has been made by changing the screen</a:t>
            </a:r>
          </a:p>
          <a:p>
            <a:pPr marL="457200" indent="-457200">
              <a:buFont typeface="Arial" charset="0"/>
              <a:buChar char="•"/>
            </a:pPr>
            <a:r>
              <a:rPr lang="en-US" sz="2800" b="1"/>
              <a:t>Look for different strategies out of an impasse</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1"/>
          <p:cNvSpPr>
            <a:spLocks noGrp="1"/>
          </p:cNvSpPr>
          <p:nvPr>
            <p:ph type="ctrTitle"/>
          </p:nvPr>
        </p:nvSpPr>
        <p:spPr/>
        <p:txBody>
          <a:bodyPr/>
          <a:lstStyle/>
          <a:p>
            <a:r>
              <a:rPr lang="en-US" smtClean="0"/>
              <a:t>Decision Workshops track record</a:t>
            </a:r>
            <a:endParaRPr lang="en-GB" smtClean="0"/>
          </a:p>
        </p:txBody>
      </p:sp>
      <p:sp>
        <p:nvSpPr>
          <p:cNvPr id="69634" name="Slide Number Placeholder 3"/>
          <p:cNvSpPr>
            <a:spLocks noGrp="1"/>
          </p:cNvSpPr>
          <p:nvPr>
            <p:ph type="sldNum" sz="quarter" idx="10"/>
          </p:nvPr>
        </p:nvSpPr>
        <p:spPr>
          <a:noFill/>
        </p:spPr>
        <p:txBody>
          <a:bodyPr/>
          <a:lstStyle/>
          <a:p>
            <a:fld id="{FED96A7A-46E5-4BCC-A1C0-88AD8BAAB4FF}" type="slidenum">
              <a:rPr lang="en-GB" smtClean="0">
                <a:latin typeface="Arial" charset="0"/>
                <a:cs typeface="Arial" charset="0"/>
              </a:rPr>
              <a:pPr/>
              <a:t>29</a:t>
            </a:fld>
            <a:endParaRPr lang="en-GB" smtClean="0">
              <a:latin typeface="Arial" charset="0"/>
              <a:cs typeface="Arial"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p:cNvSpPr>
            <a:spLocks noGrp="1"/>
          </p:cNvSpPr>
          <p:nvPr>
            <p:ph type="title"/>
          </p:nvPr>
        </p:nvSpPr>
        <p:spPr/>
        <p:txBody>
          <a:bodyPr/>
          <a:lstStyle/>
          <a:p>
            <a:r>
              <a:rPr lang="en-US" b="1" smtClean="0"/>
              <a:t>Decision Workshops held</a:t>
            </a:r>
            <a:endParaRPr lang="en-GB" b="1" smtClean="0"/>
          </a:p>
        </p:txBody>
      </p:sp>
      <p:sp>
        <p:nvSpPr>
          <p:cNvPr id="71682" name="Content Placeholder 2"/>
          <p:cNvSpPr>
            <a:spLocks noGrp="1"/>
          </p:cNvSpPr>
          <p:nvPr>
            <p:ph idx="1"/>
          </p:nvPr>
        </p:nvSpPr>
        <p:spPr/>
        <p:txBody>
          <a:bodyPr/>
          <a:lstStyle/>
          <a:p>
            <a:r>
              <a:rPr lang="en-US" b="1" dirty="0" smtClean="0"/>
              <a:t>Libya during the war : </a:t>
            </a:r>
          </a:p>
          <a:p>
            <a:pPr lvl="1"/>
            <a:r>
              <a:rPr lang="en-US" sz="2000" dirty="0" smtClean="0"/>
              <a:t>For Cranfield University</a:t>
            </a:r>
          </a:p>
          <a:p>
            <a:r>
              <a:rPr lang="en-US" b="1" dirty="0" smtClean="0"/>
              <a:t>Libya at the end of the war </a:t>
            </a:r>
            <a:r>
              <a:rPr lang="en-US" dirty="0" smtClean="0"/>
              <a:t>: </a:t>
            </a:r>
          </a:p>
          <a:p>
            <a:pPr lvl="1"/>
            <a:r>
              <a:rPr lang="en-US" sz="2000" dirty="0" smtClean="0"/>
              <a:t>For Defence Science and Technology Laboratories</a:t>
            </a:r>
          </a:p>
          <a:p>
            <a:r>
              <a:rPr lang="en-US" b="1" dirty="0" smtClean="0"/>
              <a:t>Iran Israel and the USA</a:t>
            </a:r>
            <a:r>
              <a:rPr lang="en-US" dirty="0" smtClean="0"/>
              <a:t>: Dealing with the Iranian Nuclear threat : </a:t>
            </a:r>
          </a:p>
          <a:p>
            <a:pPr lvl="1"/>
            <a:r>
              <a:rPr lang="en-US" sz="2000" dirty="0" smtClean="0"/>
              <a:t>For Cranfield </a:t>
            </a:r>
            <a:r>
              <a:rPr lang="en-US" sz="2000" dirty="0" smtClean="0"/>
              <a:t>University</a:t>
            </a:r>
          </a:p>
          <a:p>
            <a:pPr lvl="1"/>
            <a:r>
              <a:rPr lang="en-US" sz="2000" dirty="0" smtClean="0"/>
              <a:t>Follow-on workshop for </a:t>
            </a:r>
            <a:r>
              <a:rPr lang="en-US" sz="2000" dirty="0"/>
              <a:t>D</a:t>
            </a:r>
            <a:r>
              <a:rPr lang="en-US" sz="2000" dirty="0" smtClean="0"/>
              <a:t>efence </a:t>
            </a:r>
            <a:r>
              <a:rPr lang="en-US" sz="2000" dirty="0"/>
              <a:t>I</a:t>
            </a:r>
            <a:r>
              <a:rPr lang="en-US" sz="2000" dirty="0" smtClean="0"/>
              <a:t>ntelligence </a:t>
            </a:r>
            <a:r>
              <a:rPr lang="en-US" sz="2000" dirty="0"/>
              <a:t>S</a:t>
            </a:r>
            <a:r>
              <a:rPr lang="en-US" sz="2000" dirty="0" smtClean="0"/>
              <a:t>ervices</a:t>
            </a:r>
            <a:endParaRPr lang="en-US" sz="2000" dirty="0" smtClean="0"/>
          </a:p>
          <a:p>
            <a:r>
              <a:rPr lang="en-US" b="1" dirty="0" smtClean="0"/>
              <a:t>The Euro crisis: </a:t>
            </a:r>
          </a:p>
          <a:p>
            <a:pPr lvl="1"/>
            <a:r>
              <a:rPr lang="en-US" sz="2000" dirty="0" smtClean="0"/>
              <a:t>For city of London think tank Z/Yen</a:t>
            </a:r>
          </a:p>
          <a:p>
            <a:r>
              <a:rPr lang="en-US" b="1" dirty="0" smtClean="0"/>
              <a:t>(Pending)  Middle East g</a:t>
            </a:r>
            <a:r>
              <a:rPr lang="en-US" b="1" dirty="0" smtClean="0"/>
              <a:t>overnment</a:t>
            </a:r>
            <a:r>
              <a:rPr lang="en-US" b="1" dirty="0" smtClean="0"/>
              <a:t>: </a:t>
            </a:r>
            <a:r>
              <a:rPr lang="en-US" dirty="0" smtClean="0"/>
              <a:t>Examining Sunni </a:t>
            </a:r>
            <a:r>
              <a:rPr lang="en-US" dirty="0" smtClean="0"/>
              <a:t>/ </a:t>
            </a:r>
            <a:r>
              <a:rPr lang="en-US" dirty="0" smtClean="0"/>
              <a:t>Shia split</a:t>
            </a:r>
            <a:endParaRPr lang="en-US" dirty="0" smtClean="0"/>
          </a:p>
          <a:p>
            <a:endParaRPr lang="en-GB" dirty="0"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p:txBody>
          <a:bodyPr/>
          <a:lstStyle/>
          <a:p>
            <a:r>
              <a:rPr lang="en-US" b="1" smtClean="0"/>
              <a:t>Business deals</a:t>
            </a:r>
            <a:endParaRPr lang="en-GB" b="1" smtClean="0"/>
          </a:p>
        </p:txBody>
      </p:sp>
      <p:sp>
        <p:nvSpPr>
          <p:cNvPr id="73730" name="Content Placeholder 2"/>
          <p:cNvSpPr>
            <a:spLocks noGrp="1"/>
          </p:cNvSpPr>
          <p:nvPr>
            <p:ph idx="1"/>
          </p:nvPr>
        </p:nvSpPr>
        <p:spPr/>
        <p:txBody>
          <a:bodyPr/>
          <a:lstStyle/>
          <a:p>
            <a:r>
              <a:rPr lang="en-US" sz="2400" b="1" smtClean="0"/>
              <a:t>For BAE Systems: 19 projects including:</a:t>
            </a:r>
          </a:p>
          <a:p>
            <a:pPr lvl="1"/>
            <a:r>
              <a:rPr lang="en-US" sz="2000" smtClean="0"/>
              <a:t>Getting funding from UK MoD for an unmanned aircraft (Mantis)</a:t>
            </a:r>
          </a:p>
          <a:p>
            <a:pPr lvl="1"/>
            <a:r>
              <a:rPr lang="en-US" sz="2000" smtClean="0"/>
              <a:t>Impact of Strategic Defence Reviews</a:t>
            </a:r>
          </a:p>
          <a:p>
            <a:pPr lvl="1"/>
            <a:r>
              <a:rPr lang="en-US" sz="2000" smtClean="0"/>
              <a:t>A400M project (twice)</a:t>
            </a:r>
          </a:p>
          <a:p>
            <a:pPr lvl="1"/>
            <a:r>
              <a:rPr lang="en-US" sz="2000" smtClean="0"/>
              <a:t>Partnering deals for bids</a:t>
            </a:r>
            <a:endParaRPr lang="en-GB" sz="2000" smtClean="0"/>
          </a:p>
        </p:txBody>
      </p:sp>
      <p:pic>
        <p:nvPicPr>
          <p:cNvPr id="73731" name="Picture 3"/>
          <p:cNvPicPr>
            <a:picLocks noChangeAspect="1"/>
          </p:cNvPicPr>
          <p:nvPr/>
        </p:nvPicPr>
        <p:blipFill>
          <a:blip r:embed="rId3"/>
          <a:srcRect/>
          <a:stretch>
            <a:fillRect/>
          </a:stretch>
        </p:blipFill>
        <p:spPr bwMode="auto">
          <a:xfrm>
            <a:off x="896938" y="3565525"/>
            <a:ext cx="7896225" cy="26114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le 1"/>
          <p:cNvSpPr>
            <a:spLocks noGrp="1"/>
          </p:cNvSpPr>
          <p:nvPr>
            <p:ph type="title"/>
          </p:nvPr>
        </p:nvSpPr>
        <p:spPr>
          <a:xfrm>
            <a:off x="173038" y="200025"/>
            <a:ext cx="8008937" cy="725488"/>
          </a:xfrm>
        </p:spPr>
        <p:txBody>
          <a:bodyPr/>
          <a:lstStyle/>
          <a:p>
            <a:r>
              <a:rPr lang="en-US" smtClean="0"/>
              <a:t>Testimonial</a:t>
            </a:r>
            <a:endParaRPr lang="en-GB" smtClean="0"/>
          </a:p>
        </p:txBody>
      </p:sp>
      <p:sp>
        <p:nvSpPr>
          <p:cNvPr id="75778" name="Slide Number Placeholder 3"/>
          <p:cNvSpPr>
            <a:spLocks noGrp="1"/>
          </p:cNvSpPr>
          <p:nvPr>
            <p:ph type="sldNum" sz="quarter" idx="10"/>
          </p:nvPr>
        </p:nvSpPr>
        <p:spPr>
          <a:noFill/>
        </p:spPr>
        <p:txBody>
          <a:bodyPr/>
          <a:lstStyle/>
          <a:p>
            <a:fld id="{C1BB83B0-296F-41BB-9684-7E703E026DA8}" type="slidenum">
              <a:rPr lang="en-GB" smtClean="0">
                <a:latin typeface="Arial" charset="0"/>
                <a:cs typeface="Arial" charset="0"/>
              </a:rPr>
              <a:pPr/>
              <a:t>32</a:t>
            </a:fld>
            <a:endParaRPr lang="en-GB" smtClean="0">
              <a:latin typeface="Arial" charset="0"/>
              <a:cs typeface="Arial" charset="0"/>
            </a:endParaRPr>
          </a:p>
        </p:txBody>
      </p:sp>
      <p:sp>
        <p:nvSpPr>
          <p:cNvPr id="5" name="Content Placeholder 2"/>
          <p:cNvSpPr txBox="1">
            <a:spLocks/>
          </p:cNvSpPr>
          <p:nvPr/>
        </p:nvSpPr>
        <p:spPr bwMode="auto">
          <a:xfrm>
            <a:off x="457200" y="1600200"/>
            <a:ext cx="8229600" cy="4525963"/>
          </a:xfrm>
          <a:prstGeom prst="rect">
            <a:avLst/>
          </a:prstGeom>
          <a:noFill/>
          <a:ln>
            <a:noFill/>
          </a:ln>
          <a:extLst/>
        </p:spPr>
        <p:txBody>
          <a:bodyPr/>
          <a:lstStyle>
            <a:lvl1pPr marL="342900" indent="-3429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cs typeface="+mn-cs"/>
              </a:defRPr>
            </a:lvl2pPr>
            <a:lvl3pPr marL="1143000" indent="-228600" algn="l" rtl="0" eaLnBrk="0" fontAlgn="base" hangingPunct="0">
              <a:spcBef>
                <a:spcPct val="20000"/>
              </a:spcBef>
              <a:spcAft>
                <a:spcPct val="0"/>
              </a:spcAft>
              <a:buFont typeface="Arial" panose="020B0604020202020204" pitchFamily="34" charset="0"/>
              <a:buChar char="•"/>
              <a:defRPr sz="1600">
                <a:solidFill>
                  <a:schemeClr val="tx1"/>
                </a:solidFill>
                <a:latin typeface="+mn-lt"/>
                <a:cs typeface="+mn-cs"/>
              </a:defRPr>
            </a:lvl3pPr>
            <a:lvl4pPr marL="1600200" indent="-228600" algn="l" rtl="0" eaLnBrk="0" fontAlgn="base" hangingPunct="0">
              <a:spcBef>
                <a:spcPct val="20000"/>
              </a:spcBef>
              <a:spcAft>
                <a:spcPct val="0"/>
              </a:spcAft>
              <a:buFont typeface="Arial" panose="020B0604020202020204" pitchFamily="34" charset="0"/>
              <a:buChar char="•"/>
              <a:defRPr sz="1400">
                <a:solidFill>
                  <a:schemeClr val="tx1"/>
                </a:solidFill>
                <a:latin typeface="+mn-lt"/>
                <a:cs typeface="+mn-cs"/>
              </a:defRPr>
            </a:lvl4pPr>
            <a:lvl5pPr marL="2057400" indent="-228600" algn="l" rtl="0" eaLnBrk="0" fontAlgn="base" hangingPunct="0">
              <a:spcBef>
                <a:spcPct val="20000"/>
              </a:spcBef>
              <a:spcAft>
                <a:spcPct val="0"/>
              </a:spcAft>
              <a:buFont typeface="Arial" panose="020B0604020202020204" pitchFamily="34" charset="0"/>
              <a:buChar char="•"/>
              <a:defRPr sz="1400">
                <a:solidFill>
                  <a:schemeClr val="tx1"/>
                </a:solidFill>
                <a:latin typeface="+mn-lt"/>
                <a:cs typeface="+mn-cs"/>
              </a:defRPr>
            </a:lvl5pPr>
            <a:lvl6pPr marL="2514600" indent="-228600" algn="l" rtl="0" fontAlgn="base">
              <a:spcBef>
                <a:spcPct val="20000"/>
              </a:spcBef>
              <a:spcAft>
                <a:spcPct val="0"/>
              </a:spcAft>
              <a:buFont typeface="Arial" charset="0"/>
              <a:buChar char="•"/>
              <a:defRPr>
                <a:solidFill>
                  <a:schemeClr val="tx1"/>
                </a:solidFill>
                <a:latin typeface="+mn-lt"/>
                <a:cs typeface="+mn-cs"/>
              </a:defRPr>
            </a:lvl6pPr>
            <a:lvl7pPr marL="2971800" indent="-228600" algn="l" rtl="0" fontAlgn="base">
              <a:spcBef>
                <a:spcPct val="20000"/>
              </a:spcBef>
              <a:spcAft>
                <a:spcPct val="0"/>
              </a:spcAft>
              <a:buFont typeface="Arial" charset="0"/>
              <a:buChar char="•"/>
              <a:defRPr>
                <a:solidFill>
                  <a:schemeClr val="tx1"/>
                </a:solidFill>
                <a:latin typeface="+mn-lt"/>
                <a:cs typeface="+mn-cs"/>
              </a:defRPr>
            </a:lvl7pPr>
            <a:lvl8pPr marL="3429000" indent="-228600" algn="l" rtl="0" fontAlgn="base">
              <a:spcBef>
                <a:spcPct val="20000"/>
              </a:spcBef>
              <a:spcAft>
                <a:spcPct val="0"/>
              </a:spcAft>
              <a:buFont typeface="Arial" charset="0"/>
              <a:buChar char="•"/>
              <a:defRPr>
                <a:solidFill>
                  <a:schemeClr val="tx1"/>
                </a:solidFill>
                <a:latin typeface="+mn-lt"/>
                <a:cs typeface="+mn-cs"/>
              </a:defRPr>
            </a:lvl8pPr>
            <a:lvl9pPr marL="3886200" indent="-228600" algn="l" rtl="0" fontAlgn="base">
              <a:spcBef>
                <a:spcPct val="20000"/>
              </a:spcBef>
              <a:spcAft>
                <a:spcPct val="0"/>
              </a:spcAft>
              <a:buFont typeface="Arial" charset="0"/>
              <a:buChar char="•"/>
              <a:defRPr>
                <a:solidFill>
                  <a:schemeClr val="tx1"/>
                </a:solidFill>
                <a:latin typeface="+mn-lt"/>
                <a:cs typeface="+mn-cs"/>
              </a:defRPr>
            </a:lvl9pPr>
          </a:lstStyle>
          <a:p>
            <a:pPr marL="0" indent="0">
              <a:buFont typeface="Arial" panose="020B0604020202020204" pitchFamily="34" charset="0"/>
              <a:buNone/>
              <a:defRPr/>
            </a:pPr>
            <a:r>
              <a:rPr lang="en-US" sz="3200" i="1" kern="0" dirty="0" smtClean="0"/>
              <a:t>“The technology is simple but the underlying psychology, appealing to the individual’s natural will to win, mirroring real business behaviours, is truly and very powerfully innovative.”</a:t>
            </a:r>
          </a:p>
          <a:p>
            <a:pPr marL="0" indent="0">
              <a:buFont typeface="Arial" panose="020B0604020202020204" pitchFamily="34" charset="0"/>
              <a:buNone/>
              <a:defRPr/>
            </a:pPr>
            <a:endParaRPr lang="en-US" kern="0" dirty="0" smtClean="0"/>
          </a:p>
          <a:p>
            <a:pPr marL="0" indent="0">
              <a:buFont typeface="Arial" panose="020B0604020202020204" pitchFamily="34" charset="0"/>
              <a:buNone/>
              <a:defRPr/>
            </a:pPr>
            <a:r>
              <a:rPr lang="en-US" kern="0" dirty="0" smtClean="0"/>
              <a:t>Air Vice Marshal Steve Nicholl (Ret’d): Director Military Requirements, BAE Systems</a:t>
            </a:r>
            <a:endParaRPr lang="en-GB" kern="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le 1"/>
          <p:cNvSpPr>
            <a:spLocks noGrp="1"/>
          </p:cNvSpPr>
          <p:nvPr>
            <p:ph type="title"/>
          </p:nvPr>
        </p:nvSpPr>
        <p:spPr/>
        <p:txBody>
          <a:bodyPr/>
          <a:lstStyle/>
          <a:p>
            <a:r>
              <a:rPr lang="en-US" sz="3200" b="1" smtClean="0"/>
              <a:t>Summary</a:t>
            </a:r>
            <a:endParaRPr lang="en-GB" sz="3200" b="1" smtClean="0"/>
          </a:p>
        </p:txBody>
      </p:sp>
      <p:sp>
        <p:nvSpPr>
          <p:cNvPr id="77826" name="Content Placeholder 2"/>
          <p:cNvSpPr>
            <a:spLocks noGrp="1"/>
          </p:cNvSpPr>
          <p:nvPr>
            <p:ph idx="1"/>
          </p:nvPr>
        </p:nvSpPr>
        <p:spPr/>
        <p:txBody>
          <a:bodyPr/>
          <a:lstStyle/>
          <a:p>
            <a:r>
              <a:rPr lang="en-GB" sz="2800" smtClean="0"/>
              <a:t>Tried, tested, powerful and unique system. </a:t>
            </a:r>
          </a:p>
          <a:p>
            <a:r>
              <a:rPr lang="en-GB" sz="2800" smtClean="0"/>
              <a:t>Structured way of rehearsing negotiations and likely outcomes.</a:t>
            </a:r>
          </a:p>
          <a:p>
            <a:r>
              <a:rPr lang="en-GB" sz="2800" smtClean="0"/>
              <a:t>High probability of behaviours reflecting reality, enabling cost-effective decision making and the efficient use and deployment of resources. </a:t>
            </a:r>
          </a:p>
          <a:p>
            <a:r>
              <a:rPr lang="en-GB" sz="2800" smtClean="0"/>
              <a:t>Useful for government, military, commercial &amp; individual applications.</a:t>
            </a:r>
          </a:p>
          <a:p>
            <a:endParaRPr lang="en-GB" sz="2800" smtClean="0"/>
          </a:p>
        </p:txBody>
      </p:sp>
      <p:sp>
        <p:nvSpPr>
          <p:cNvPr id="77827" name="Slide Number Placeholder 3"/>
          <p:cNvSpPr>
            <a:spLocks noGrp="1"/>
          </p:cNvSpPr>
          <p:nvPr>
            <p:ph type="sldNum" sz="quarter" idx="10"/>
          </p:nvPr>
        </p:nvSpPr>
        <p:spPr>
          <a:noFill/>
        </p:spPr>
        <p:txBody>
          <a:bodyPr/>
          <a:lstStyle/>
          <a:p>
            <a:fld id="{1F2EDEE9-BB47-4A8A-B68F-1CE748FBAF4D}" type="slidenum">
              <a:rPr lang="en-GB" smtClean="0">
                <a:latin typeface="Arial" charset="0"/>
                <a:cs typeface="Arial" charset="0"/>
              </a:rPr>
              <a:pPr/>
              <a:t>33</a:t>
            </a:fld>
            <a:endParaRPr lang="en-GB" smtClean="0">
              <a:latin typeface="Arial" charset="0"/>
              <a:cs typeface="Arial"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1"/>
          <p:cNvSpPr>
            <a:spLocks noGrp="1"/>
          </p:cNvSpPr>
          <p:nvPr>
            <p:ph type="ctrTitle"/>
          </p:nvPr>
        </p:nvSpPr>
        <p:spPr/>
        <p:txBody>
          <a:bodyPr/>
          <a:lstStyle/>
          <a:p>
            <a:r>
              <a:rPr lang="en-US" smtClean="0"/>
              <a:t>Appendix: Evidence to support the benefits of role play</a:t>
            </a:r>
            <a:endParaRPr lang="en-GB" smtClean="0"/>
          </a:p>
        </p:txBody>
      </p:sp>
      <p:sp>
        <p:nvSpPr>
          <p:cNvPr id="79874" name="Slide Number Placeholder 3"/>
          <p:cNvSpPr>
            <a:spLocks noGrp="1"/>
          </p:cNvSpPr>
          <p:nvPr>
            <p:ph type="sldNum" sz="quarter" idx="10"/>
          </p:nvPr>
        </p:nvSpPr>
        <p:spPr>
          <a:noFill/>
        </p:spPr>
        <p:txBody>
          <a:bodyPr/>
          <a:lstStyle/>
          <a:p>
            <a:fld id="{5625DEA8-EBC5-4FEC-B024-AD100E41F9E0}" type="slidenum">
              <a:rPr lang="en-GB" smtClean="0">
                <a:latin typeface="Arial" charset="0"/>
                <a:cs typeface="Arial" charset="0"/>
              </a:rPr>
              <a:pPr/>
              <a:t>34</a:t>
            </a:fld>
            <a:endParaRPr lang="en-GB" smtClean="0">
              <a:latin typeface="Arial" charset="0"/>
              <a:cs typeface="Arial"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1" name="Picture 2"/>
          <p:cNvPicPr>
            <a:picLocks noChangeAspect="1" noChangeArrowheads="1"/>
          </p:cNvPicPr>
          <p:nvPr/>
        </p:nvPicPr>
        <p:blipFill>
          <a:blip r:embed="rId3"/>
          <a:srcRect/>
          <a:stretch>
            <a:fillRect/>
          </a:stretch>
        </p:blipFill>
        <p:spPr bwMode="auto">
          <a:xfrm>
            <a:off x="0" y="890588"/>
            <a:ext cx="9124950" cy="5967412"/>
          </a:xfrm>
          <a:prstGeom prst="rect">
            <a:avLst/>
          </a:prstGeom>
          <a:noFill/>
          <a:ln w="9525">
            <a:solidFill>
              <a:schemeClr val="bg1"/>
            </a:solidFill>
            <a:miter lim="800000"/>
            <a:headEnd/>
            <a:tailEnd/>
          </a:ln>
        </p:spPr>
      </p:pic>
      <p:sp>
        <p:nvSpPr>
          <p:cNvPr id="81922" name="TextBox 2"/>
          <p:cNvSpPr txBox="1">
            <a:spLocks noChangeArrowheads="1"/>
          </p:cNvSpPr>
          <p:nvPr/>
        </p:nvSpPr>
        <p:spPr bwMode="auto">
          <a:xfrm>
            <a:off x="0" y="233363"/>
            <a:ext cx="6540500" cy="646112"/>
          </a:xfrm>
          <a:prstGeom prst="rect">
            <a:avLst/>
          </a:prstGeom>
          <a:noFill/>
          <a:ln w="9525">
            <a:noFill/>
            <a:miter lim="800000"/>
            <a:headEnd/>
            <a:tailEnd/>
          </a:ln>
        </p:spPr>
        <p:txBody>
          <a:bodyPr>
            <a:spAutoFit/>
          </a:bodyPr>
          <a:lstStyle/>
          <a:p>
            <a:r>
              <a:rPr lang="en-US" sz="1800" b="1"/>
              <a:t>How good are we at forecasting how others will behave in conflicts?</a:t>
            </a:r>
            <a:endParaRPr lang="en-GB" sz="1800" b="1"/>
          </a:p>
        </p:txBody>
      </p:sp>
      <p:sp>
        <p:nvSpPr>
          <p:cNvPr id="81923" name="TextBox 1"/>
          <p:cNvSpPr txBox="1">
            <a:spLocks noChangeArrowheads="1"/>
          </p:cNvSpPr>
          <p:nvPr/>
        </p:nvSpPr>
        <p:spPr bwMode="auto">
          <a:xfrm>
            <a:off x="6773863" y="5967413"/>
            <a:ext cx="2133600" cy="369887"/>
          </a:xfrm>
          <a:prstGeom prst="rect">
            <a:avLst/>
          </a:prstGeom>
          <a:noFill/>
          <a:ln w="9525">
            <a:noFill/>
            <a:miter lim="800000"/>
            <a:headEnd/>
            <a:tailEnd/>
          </a:ln>
        </p:spPr>
        <p:txBody>
          <a:bodyPr wrap="none">
            <a:spAutoFit/>
          </a:bodyPr>
          <a:lstStyle/>
          <a:p>
            <a:r>
              <a:rPr lang="en-US" sz="1800" b="1"/>
              <a:t>Obscure conflicts</a:t>
            </a:r>
            <a:endParaRPr lang="en-GB" sz="1800" b="1"/>
          </a:p>
        </p:txBody>
      </p:sp>
      <p:cxnSp>
        <p:nvCxnSpPr>
          <p:cNvPr id="5" name="Straight Arrow Connector 4"/>
          <p:cNvCxnSpPr/>
          <p:nvPr/>
        </p:nvCxnSpPr>
        <p:spPr>
          <a:xfrm flipH="1">
            <a:off x="6172200" y="6159500"/>
            <a:ext cx="60166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69" name="Picture 2"/>
          <p:cNvPicPr>
            <a:picLocks noChangeAspect="1" noChangeArrowheads="1"/>
          </p:cNvPicPr>
          <p:nvPr/>
        </p:nvPicPr>
        <p:blipFill>
          <a:blip r:embed="rId3"/>
          <a:srcRect/>
          <a:stretch>
            <a:fillRect/>
          </a:stretch>
        </p:blipFill>
        <p:spPr bwMode="auto">
          <a:xfrm>
            <a:off x="0" y="835025"/>
            <a:ext cx="9144000" cy="6046788"/>
          </a:xfrm>
          <a:prstGeom prst="rect">
            <a:avLst/>
          </a:prstGeom>
          <a:noFill/>
          <a:ln w="9525">
            <a:noFill/>
            <a:miter lim="800000"/>
            <a:headEnd/>
            <a:tailEnd/>
          </a:ln>
        </p:spPr>
      </p:pic>
      <p:sp>
        <p:nvSpPr>
          <p:cNvPr id="83970" name="TextBox 2"/>
          <p:cNvSpPr txBox="1">
            <a:spLocks noChangeArrowheads="1"/>
          </p:cNvSpPr>
          <p:nvPr/>
        </p:nvSpPr>
        <p:spPr bwMode="auto">
          <a:xfrm>
            <a:off x="60325" y="415925"/>
            <a:ext cx="9023350" cy="369888"/>
          </a:xfrm>
          <a:prstGeom prst="rect">
            <a:avLst/>
          </a:prstGeom>
          <a:noFill/>
          <a:ln w="9525">
            <a:noFill/>
            <a:miter lim="800000"/>
            <a:headEnd/>
            <a:tailEnd/>
          </a:ln>
        </p:spPr>
        <p:txBody>
          <a:bodyPr>
            <a:spAutoFit/>
          </a:bodyPr>
          <a:lstStyle/>
          <a:p>
            <a:r>
              <a:rPr lang="en-US" sz="1800" b="1"/>
              <a:t>What we would expect from random chance ?</a:t>
            </a:r>
            <a:endParaRPr lang="en-GB" sz="1800" b="1"/>
          </a:p>
        </p:txBody>
      </p:sp>
      <p:sp>
        <p:nvSpPr>
          <p:cNvPr id="83971" name="TextBox 3"/>
          <p:cNvSpPr txBox="1">
            <a:spLocks noChangeArrowheads="1"/>
          </p:cNvSpPr>
          <p:nvPr/>
        </p:nvSpPr>
        <p:spPr bwMode="auto">
          <a:xfrm>
            <a:off x="2466975" y="1660525"/>
            <a:ext cx="2740025" cy="1323439"/>
          </a:xfrm>
          <a:prstGeom prst="rect">
            <a:avLst/>
          </a:prstGeom>
          <a:solidFill>
            <a:schemeClr val="bg1"/>
          </a:solidFill>
          <a:ln w="9525">
            <a:noFill/>
            <a:miter lim="800000"/>
            <a:headEnd/>
            <a:tailEnd/>
          </a:ln>
        </p:spPr>
        <p:txBody>
          <a:bodyPr wrap="square">
            <a:spAutoFit/>
          </a:bodyPr>
          <a:lstStyle/>
          <a:p>
            <a:r>
              <a:rPr lang="en-US" sz="2000" dirty="0"/>
              <a:t>3 possible answers:</a:t>
            </a:r>
          </a:p>
          <a:p>
            <a:r>
              <a:rPr lang="en-US" sz="2000" dirty="0"/>
              <a:t>33% probability of getting it right by guessing</a:t>
            </a:r>
            <a:endParaRPr lang="en-GB" sz="2000" dirty="0"/>
          </a:p>
        </p:txBody>
      </p:sp>
      <p:cxnSp>
        <p:nvCxnSpPr>
          <p:cNvPr id="6" name="Straight Arrow Connector 5"/>
          <p:cNvCxnSpPr/>
          <p:nvPr/>
        </p:nvCxnSpPr>
        <p:spPr>
          <a:xfrm>
            <a:off x="3705225" y="2682875"/>
            <a:ext cx="433388" cy="12747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3974" name="TextBox 8"/>
          <p:cNvSpPr txBox="1">
            <a:spLocks noChangeArrowheads="1"/>
          </p:cNvSpPr>
          <p:nvPr/>
        </p:nvSpPr>
        <p:spPr bwMode="auto">
          <a:xfrm>
            <a:off x="924720" y="2940834"/>
            <a:ext cx="1423987" cy="708025"/>
          </a:xfrm>
          <a:prstGeom prst="rect">
            <a:avLst/>
          </a:prstGeom>
          <a:solidFill>
            <a:schemeClr val="bg1"/>
          </a:solidFill>
          <a:ln w="9525">
            <a:noFill/>
            <a:miter lim="800000"/>
            <a:headEnd/>
            <a:tailEnd/>
          </a:ln>
        </p:spPr>
        <p:txBody>
          <a:bodyPr wrap="none">
            <a:spAutoFit/>
          </a:bodyPr>
          <a:lstStyle/>
          <a:p>
            <a:r>
              <a:rPr lang="en-US" sz="2000" dirty="0"/>
              <a:t>6 answers </a:t>
            </a:r>
          </a:p>
          <a:p>
            <a:r>
              <a:rPr lang="en-US" sz="2000" dirty="0"/>
              <a:t>=17%</a:t>
            </a:r>
            <a:endParaRPr lang="en-GB" sz="2000" dirty="0"/>
          </a:p>
        </p:txBody>
      </p:sp>
      <p:cxnSp>
        <p:nvCxnSpPr>
          <p:cNvPr id="10" name="Straight Arrow Connector 9"/>
          <p:cNvCxnSpPr/>
          <p:nvPr/>
        </p:nvCxnSpPr>
        <p:spPr>
          <a:xfrm>
            <a:off x="2266950" y="4067175"/>
            <a:ext cx="0" cy="2889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a:off x="1011238" y="3505200"/>
            <a:ext cx="47625" cy="11747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3977" name="TextBox 12"/>
          <p:cNvSpPr txBox="1">
            <a:spLocks noChangeArrowheads="1"/>
          </p:cNvSpPr>
          <p:nvPr/>
        </p:nvSpPr>
        <p:spPr bwMode="auto">
          <a:xfrm>
            <a:off x="5554663" y="2767013"/>
            <a:ext cx="1135062" cy="400050"/>
          </a:xfrm>
          <a:prstGeom prst="rect">
            <a:avLst/>
          </a:prstGeom>
          <a:noFill/>
          <a:ln w="9525">
            <a:noFill/>
            <a:miter lim="800000"/>
            <a:headEnd/>
            <a:tailEnd/>
          </a:ln>
        </p:spPr>
        <p:txBody>
          <a:bodyPr wrap="none">
            <a:spAutoFit/>
          </a:bodyPr>
          <a:lstStyle/>
          <a:p>
            <a:r>
              <a:rPr lang="en-US" sz="2000"/>
              <a:t>Average</a:t>
            </a:r>
            <a:endParaRPr lang="en-GB" sz="2000"/>
          </a:p>
        </p:txBody>
      </p:sp>
      <p:cxnSp>
        <p:nvCxnSpPr>
          <p:cNvPr id="15" name="Straight Arrow Connector 14"/>
          <p:cNvCxnSpPr/>
          <p:nvPr/>
        </p:nvCxnSpPr>
        <p:spPr>
          <a:xfrm>
            <a:off x="6049963" y="3236913"/>
            <a:ext cx="0" cy="8905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3973" name="TextBox 6"/>
          <p:cNvSpPr txBox="1">
            <a:spLocks noChangeArrowheads="1"/>
          </p:cNvSpPr>
          <p:nvPr/>
        </p:nvSpPr>
        <p:spPr bwMode="auto">
          <a:xfrm>
            <a:off x="1943100" y="3479800"/>
            <a:ext cx="1557338" cy="708025"/>
          </a:xfrm>
          <a:prstGeom prst="rect">
            <a:avLst/>
          </a:prstGeom>
          <a:solidFill>
            <a:schemeClr val="bg1"/>
          </a:solidFill>
          <a:ln w="9525">
            <a:noFill/>
            <a:miter lim="800000"/>
            <a:headEnd/>
            <a:tailEnd/>
          </a:ln>
        </p:spPr>
        <p:txBody>
          <a:bodyPr>
            <a:spAutoFit/>
          </a:bodyPr>
          <a:lstStyle/>
          <a:p>
            <a:r>
              <a:rPr lang="en-US" sz="2000" dirty="0"/>
              <a:t>4 answers =25%</a:t>
            </a:r>
            <a:endParaRPr lang="en-GB" sz="2000" dirty="0"/>
          </a:p>
        </p:txBody>
      </p:sp>
    </p:spTree>
  </p:cSld>
  <p:clrMapOvr>
    <a:masterClrMapping/>
  </p:clrMapOvr>
  <p:transition spd="slow"/>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7" name="Picture 2"/>
          <p:cNvPicPr>
            <a:picLocks noChangeAspect="1" noChangeArrowheads="1"/>
          </p:cNvPicPr>
          <p:nvPr/>
        </p:nvPicPr>
        <p:blipFill>
          <a:blip r:embed="rId3"/>
          <a:srcRect/>
          <a:stretch>
            <a:fillRect/>
          </a:stretch>
        </p:blipFill>
        <p:spPr bwMode="auto">
          <a:xfrm>
            <a:off x="0" y="820738"/>
            <a:ext cx="9144000" cy="6037262"/>
          </a:xfrm>
          <a:prstGeom prst="rect">
            <a:avLst/>
          </a:prstGeom>
          <a:noFill/>
          <a:ln w="9525">
            <a:noFill/>
            <a:miter lim="800000"/>
            <a:headEnd/>
            <a:tailEnd/>
          </a:ln>
        </p:spPr>
      </p:pic>
      <p:sp>
        <p:nvSpPr>
          <p:cNvPr id="86018" name="TextBox 2"/>
          <p:cNvSpPr txBox="1">
            <a:spLocks noChangeArrowheads="1"/>
          </p:cNvSpPr>
          <p:nvPr/>
        </p:nvSpPr>
        <p:spPr bwMode="auto">
          <a:xfrm>
            <a:off x="0" y="450850"/>
            <a:ext cx="9023350" cy="366713"/>
          </a:xfrm>
          <a:prstGeom prst="rect">
            <a:avLst/>
          </a:prstGeom>
          <a:noFill/>
          <a:ln w="9525">
            <a:noFill/>
            <a:miter lim="800000"/>
            <a:headEnd/>
            <a:tailEnd/>
          </a:ln>
        </p:spPr>
        <p:txBody>
          <a:bodyPr>
            <a:spAutoFit/>
          </a:bodyPr>
          <a:lstStyle/>
          <a:p>
            <a:r>
              <a:rPr lang="en-US" sz="1800" b="1"/>
              <a:t>Using judgment is often WORSE then guessing !</a:t>
            </a:r>
            <a:endParaRPr lang="en-GB" sz="1800" b="1"/>
          </a:p>
        </p:txBody>
      </p:sp>
      <p:sp>
        <p:nvSpPr>
          <p:cNvPr id="86019" name="TextBox 3"/>
          <p:cNvSpPr txBox="1">
            <a:spLocks noChangeArrowheads="1"/>
          </p:cNvSpPr>
          <p:nvPr/>
        </p:nvSpPr>
        <p:spPr bwMode="auto">
          <a:xfrm>
            <a:off x="5554663" y="2767013"/>
            <a:ext cx="1135062" cy="400050"/>
          </a:xfrm>
          <a:prstGeom prst="rect">
            <a:avLst/>
          </a:prstGeom>
          <a:noFill/>
          <a:ln w="9525">
            <a:noFill/>
            <a:miter lim="800000"/>
            <a:headEnd/>
            <a:tailEnd/>
          </a:ln>
        </p:spPr>
        <p:txBody>
          <a:bodyPr wrap="none">
            <a:spAutoFit/>
          </a:bodyPr>
          <a:lstStyle/>
          <a:p>
            <a:r>
              <a:rPr lang="en-US" sz="2000"/>
              <a:t>Average</a:t>
            </a:r>
            <a:endParaRPr lang="en-GB" sz="2000"/>
          </a:p>
        </p:txBody>
      </p:sp>
      <p:cxnSp>
        <p:nvCxnSpPr>
          <p:cNvPr id="5" name="Straight Arrow Connector 4"/>
          <p:cNvCxnSpPr/>
          <p:nvPr/>
        </p:nvCxnSpPr>
        <p:spPr>
          <a:xfrm>
            <a:off x="6049963" y="3236913"/>
            <a:ext cx="0" cy="8905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5" name="Picture 3"/>
          <p:cNvPicPr>
            <a:picLocks noChangeAspect="1" noChangeArrowheads="1"/>
          </p:cNvPicPr>
          <p:nvPr/>
        </p:nvPicPr>
        <p:blipFill>
          <a:blip r:embed="rId3"/>
          <a:srcRect/>
          <a:stretch>
            <a:fillRect/>
          </a:stretch>
        </p:blipFill>
        <p:spPr bwMode="auto">
          <a:xfrm>
            <a:off x="0" y="877888"/>
            <a:ext cx="9144000" cy="5980112"/>
          </a:xfrm>
          <a:prstGeom prst="rect">
            <a:avLst/>
          </a:prstGeom>
          <a:noFill/>
          <a:ln w="9525">
            <a:noFill/>
            <a:miter lim="800000"/>
            <a:headEnd/>
            <a:tailEnd/>
          </a:ln>
        </p:spPr>
      </p:pic>
      <p:sp>
        <p:nvSpPr>
          <p:cNvPr id="88066" name="TextBox 2"/>
          <p:cNvSpPr txBox="1">
            <a:spLocks noChangeArrowheads="1"/>
          </p:cNvSpPr>
          <p:nvPr/>
        </p:nvSpPr>
        <p:spPr bwMode="auto">
          <a:xfrm>
            <a:off x="0" y="450850"/>
            <a:ext cx="9023350" cy="369888"/>
          </a:xfrm>
          <a:prstGeom prst="rect">
            <a:avLst/>
          </a:prstGeom>
          <a:noFill/>
          <a:ln w="9525">
            <a:noFill/>
            <a:miter lim="800000"/>
            <a:headEnd/>
            <a:tailEnd/>
          </a:ln>
        </p:spPr>
        <p:txBody>
          <a:bodyPr>
            <a:spAutoFit/>
          </a:bodyPr>
          <a:lstStyle/>
          <a:p>
            <a:r>
              <a:rPr lang="en-US" sz="1800" b="1"/>
              <a:t>Using Game Theory fares no better..</a:t>
            </a:r>
            <a:endParaRPr lang="en-GB" sz="1800" b="1"/>
          </a:p>
        </p:txBody>
      </p:sp>
      <p:sp>
        <p:nvSpPr>
          <p:cNvPr id="88067" name="TextBox 3"/>
          <p:cNvSpPr txBox="1">
            <a:spLocks noChangeArrowheads="1"/>
          </p:cNvSpPr>
          <p:nvPr/>
        </p:nvSpPr>
        <p:spPr bwMode="auto">
          <a:xfrm>
            <a:off x="5554663" y="2767013"/>
            <a:ext cx="1135062" cy="400050"/>
          </a:xfrm>
          <a:prstGeom prst="rect">
            <a:avLst/>
          </a:prstGeom>
          <a:noFill/>
          <a:ln w="9525">
            <a:noFill/>
            <a:miter lim="800000"/>
            <a:headEnd/>
            <a:tailEnd/>
          </a:ln>
        </p:spPr>
        <p:txBody>
          <a:bodyPr wrap="none">
            <a:spAutoFit/>
          </a:bodyPr>
          <a:lstStyle/>
          <a:p>
            <a:r>
              <a:rPr lang="en-US" sz="2000"/>
              <a:t>Average</a:t>
            </a:r>
            <a:endParaRPr lang="en-GB" sz="2000"/>
          </a:p>
        </p:txBody>
      </p:sp>
      <p:cxnSp>
        <p:nvCxnSpPr>
          <p:cNvPr id="5" name="Straight Arrow Connector 4"/>
          <p:cNvCxnSpPr/>
          <p:nvPr/>
        </p:nvCxnSpPr>
        <p:spPr>
          <a:xfrm>
            <a:off x="6049963" y="3236913"/>
            <a:ext cx="0" cy="8905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3" name="Picture 2"/>
          <p:cNvPicPr>
            <a:picLocks noChangeAspect="1" noChangeArrowheads="1"/>
          </p:cNvPicPr>
          <p:nvPr/>
        </p:nvPicPr>
        <p:blipFill>
          <a:blip r:embed="rId3"/>
          <a:srcRect/>
          <a:stretch>
            <a:fillRect/>
          </a:stretch>
        </p:blipFill>
        <p:spPr bwMode="auto">
          <a:xfrm>
            <a:off x="0" y="877888"/>
            <a:ext cx="9144000" cy="5980112"/>
          </a:xfrm>
          <a:prstGeom prst="rect">
            <a:avLst/>
          </a:prstGeom>
          <a:noFill/>
          <a:ln w="9525">
            <a:noFill/>
            <a:miter lim="800000"/>
            <a:headEnd/>
            <a:tailEnd/>
          </a:ln>
        </p:spPr>
      </p:pic>
      <p:sp>
        <p:nvSpPr>
          <p:cNvPr id="90114" name="TextBox 2"/>
          <p:cNvSpPr txBox="1">
            <a:spLocks noChangeArrowheads="1"/>
          </p:cNvSpPr>
          <p:nvPr/>
        </p:nvSpPr>
        <p:spPr bwMode="auto">
          <a:xfrm>
            <a:off x="0" y="450850"/>
            <a:ext cx="9023350" cy="369888"/>
          </a:xfrm>
          <a:prstGeom prst="rect">
            <a:avLst/>
          </a:prstGeom>
          <a:noFill/>
          <a:ln w="9525">
            <a:noFill/>
            <a:miter lim="800000"/>
            <a:headEnd/>
            <a:tailEnd/>
          </a:ln>
        </p:spPr>
        <p:txBody>
          <a:bodyPr>
            <a:spAutoFit/>
          </a:bodyPr>
          <a:lstStyle/>
          <a:p>
            <a:r>
              <a:rPr lang="en-US" sz="1800" b="1"/>
              <a:t>But a role play achieves substantially better forecasts</a:t>
            </a:r>
            <a:endParaRPr lang="en-GB" sz="1800" b="1"/>
          </a:p>
        </p:txBody>
      </p:sp>
      <p:sp>
        <p:nvSpPr>
          <p:cNvPr id="90115" name="Rounded Rectangle 1">
            <a:hlinkClick r:id="rId4" action="ppaction://hlinksldjump"/>
          </p:cNvPr>
          <p:cNvSpPr>
            <a:spLocks noChangeArrowheads="1"/>
          </p:cNvSpPr>
          <p:nvPr/>
        </p:nvSpPr>
        <p:spPr bwMode="auto">
          <a:xfrm>
            <a:off x="7251700" y="5981700"/>
            <a:ext cx="1435100" cy="609600"/>
          </a:xfrm>
          <a:prstGeom prst="roundRect">
            <a:avLst>
              <a:gd name="adj" fmla="val 16667"/>
            </a:avLst>
          </a:prstGeom>
          <a:solidFill>
            <a:schemeClr val="tx2"/>
          </a:solidFill>
          <a:ln w="9525" algn="ctr">
            <a:solidFill>
              <a:schemeClr val="accent1">
                <a:alpha val="25882"/>
              </a:schemeClr>
            </a:solidFill>
            <a:miter lim="800000"/>
            <a:headEnd/>
            <a:tailEnd/>
          </a:ln>
          <a:effectLst>
            <a:prstShdw prst="shdw17" dist="17961" dir="2700000">
              <a:srgbClr val="999999"/>
            </a:prstShdw>
          </a:effectLst>
        </p:spPr>
        <p:txBody>
          <a:bodyPr anchor="ctr"/>
          <a:lstStyle/>
          <a:p>
            <a:pPr algn="ctr"/>
            <a:r>
              <a:rPr lang="en-US" sz="2800">
                <a:solidFill>
                  <a:schemeClr val="bg1"/>
                </a:solidFill>
              </a:rPr>
              <a:t>Back</a:t>
            </a:r>
            <a:endParaRPr lang="en-GB" sz="2800">
              <a:solidFill>
                <a:schemeClr val="bg1"/>
              </a:solidFill>
            </a:endParaRPr>
          </a:p>
        </p:txBody>
      </p:sp>
      <p:sp>
        <p:nvSpPr>
          <p:cNvPr id="90116" name="TextBox 4"/>
          <p:cNvSpPr txBox="1">
            <a:spLocks noChangeArrowheads="1"/>
          </p:cNvSpPr>
          <p:nvPr/>
        </p:nvSpPr>
        <p:spPr bwMode="auto">
          <a:xfrm>
            <a:off x="5594350" y="877888"/>
            <a:ext cx="1135063" cy="400050"/>
          </a:xfrm>
          <a:prstGeom prst="rect">
            <a:avLst/>
          </a:prstGeom>
          <a:noFill/>
          <a:ln w="9525">
            <a:noFill/>
            <a:miter lim="800000"/>
            <a:headEnd/>
            <a:tailEnd/>
          </a:ln>
        </p:spPr>
        <p:txBody>
          <a:bodyPr wrap="none">
            <a:spAutoFit/>
          </a:bodyPr>
          <a:lstStyle/>
          <a:p>
            <a:r>
              <a:rPr lang="en-US" sz="2000"/>
              <a:t>Average</a:t>
            </a:r>
            <a:endParaRPr lang="en-GB" sz="2000"/>
          </a:p>
        </p:txBody>
      </p:sp>
      <p:cxnSp>
        <p:nvCxnSpPr>
          <p:cNvPr id="6" name="Straight Arrow Connector 5"/>
          <p:cNvCxnSpPr/>
          <p:nvPr/>
        </p:nvCxnSpPr>
        <p:spPr>
          <a:xfrm>
            <a:off x="6089650" y="1347788"/>
            <a:ext cx="0" cy="8905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0118" name="Rectangle 3"/>
          <p:cNvSpPr>
            <a:spLocks noChangeArrowheads="1"/>
          </p:cNvSpPr>
          <p:nvPr/>
        </p:nvSpPr>
        <p:spPr bwMode="auto">
          <a:xfrm>
            <a:off x="5903913" y="2208213"/>
            <a:ext cx="692150" cy="3448050"/>
          </a:xfrm>
          <a:prstGeom prst="rect">
            <a:avLst/>
          </a:prstGeom>
          <a:noFill/>
          <a:ln w="57150" algn="ctr">
            <a:solidFill>
              <a:srgbClr val="FF0000"/>
            </a:solidFill>
            <a:miter lim="800000"/>
            <a:headEnd/>
            <a:tailEnd/>
          </a:ln>
        </p:spPr>
        <p:txBody>
          <a:bodyPr/>
          <a:lstStyle/>
          <a:p>
            <a:pPr algn="ctr"/>
            <a:endParaRPr lang="en-US" sz="800"/>
          </a:p>
        </p:txBody>
      </p:sp>
    </p:spTree>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Default Design">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spDef>
      <a:spPr bwMode="auto">
        <a:solidFill>
          <a:srgbClr val="FFA893"/>
        </a:solidFill>
        <a:ln w="9525" algn="ctr">
          <a:solidFill>
            <a:schemeClr val="accent1">
              <a:alpha val="25882"/>
            </a:schemeClr>
          </a:solidFill>
          <a:miter lim="800000"/>
          <a:headEnd/>
          <a:tailEnd/>
        </a:ln>
        <a:effectLst>
          <a:prstShdw prst="shdw17" dist="17961" dir="2700000">
            <a:srgbClr val="999999"/>
          </a:prstShdw>
        </a:effectLst>
      </a:spPr>
      <a:bodyPr rtlCol="0" anchor="t" anchorCtr="0">
        <a:noAutofit/>
      </a:bodyPr>
      <a:lstStyle>
        <a:defPPr>
          <a:defRPr sz="800" b="0" dirty="0" smtClean="0"/>
        </a:defPPr>
      </a:lstStyle>
    </a:spDef>
    <a:lnDef>
      <a:spPr bwMode="auto">
        <a:noFill/>
        <a:ln w="25400" algn="ctr">
          <a:solidFill>
            <a:schemeClr val="tx1"/>
          </a:solidFill>
          <a:round/>
          <a:headEnd type="none" w="lg" len="lg"/>
          <a:tailEnd type="triangle" w="lg" len="lg"/>
        </a:ln>
        <a:effectLst>
          <a:outerShdw dist="20000" dir="5400000" rotWithShape="0">
            <a:srgbClr val="000000">
              <a:alpha val="37999"/>
            </a:srgbClr>
          </a:outerShdw>
        </a:effectLst>
      </a:spPr>
      <a:bodyPr/>
      <a:lstStyle/>
    </a:lnDef>
    <a:txDef>
      <a:spPr bwMode="auto">
        <a:noFill/>
        <a:ln w="9525">
          <a:noFill/>
          <a:miter lim="800000"/>
          <a:headEnd/>
          <a:tailEnd/>
        </a:ln>
      </a:spPr>
      <a:bodyPr wrap="square" rtlCol="0" anchor="ctr">
        <a:spAutoFit/>
      </a:bodyPr>
      <a:lstStyle>
        <a:defPPr>
          <a:defRPr sz="1600" dirty="0" smtClean="0">
            <a:solidFill>
              <a:schemeClr val="accent1"/>
            </a:solidFill>
          </a:defRPr>
        </a:defPPr>
      </a:lstStyle>
    </a:tx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28815</TotalTime>
  <Words>1361</Words>
  <Application>Microsoft Office PowerPoint</Application>
  <PresentationFormat>On-screen Show (4:3)</PresentationFormat>
  <Paragraphs>202</Paragraphs>
  <Slides>39</Slides>
  <Notes>39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Times New Roman</vt:lpstr>
      <vt:lpstr>Default Design</vt:lpstr>
      <vt:lpstr>PowerPoint Presentation</vt:lpstr>
      <vt:lpstr>The problem</vt:lpstr>
      <vt:lpstr>Actors always rehearse…</vt:lpstr>
      <vt:lpstr>Presenters sometimes rehearse …</vt:lpstr>
      <vt:lpstr>and we know that the more we rehearse and practice the more we improve….</vt:lpstr>
      <vt:lpstr>but we don’t properly rehearse the most important “political” interactions</vt:lpstr>
      <vt:lpstr>PowerPoint Presentation</vt:lpstr>
      <vt:lpstr>But how good is this?</vt:lpstr>
      <vt:lpstr>PowerPoint Presentation</vt:lpstr>
      <vt:lpstr>PowerPoint Presentation</vt:lpstr>
      <vt:lpstr>PowerPoint Presentation</vt:lpstr>
      <vt:lpstr>So what can be done?</vt:lpstr>
      <vt:lpstr>Decision workshops gives you a way to rehearse and plan these important political decisions.</vt:lpstr>
      <vt:lpstr>Development of Confrontation Analysis</vt:lpstr>
      <vt:lpstr>PowerPoint Presentation</vt:lpstr>
      <vt:lpstr>PowerPoint Presentation</vt:lpstr>
      <vt:lpstr>PowerPoint Presentation</vt:lpstr>
      <vt:lpstr>Our process</vt:lpstr>
      <vt:lpstr>Our process</vt:lpstr>
      <vt:lpstr>The Dilemma Explorer program in action</vt:lpstr>
      <vt:lpstr>The Dilemma Explorer program in action</vt:lpstr>
      <vt:lpstr>The Dilemma Explorer program in action</vt:lpstr>
      <vt:lpstr>The Dilemma Explorer program in action</vt:lpstr>
      <vt:lpstr>The Dilemma Explorer program in action</vt:lpstr>
      <vt:lpstr>The Dilemma Explorer program in action</vt:lpstr>
      <vt:lpstr>The Dilemma Explorer program in action</vt:lpstr>
      <vt:lpstr>PowerPoint Presentation</vt:lpstr>
      <vt:lpstr>The participants use the program on the screen during the negotiation rehearsal to: </vt:lpstr>
      <vt:lpstr>Decision Workshops track record</vt:lpstr>
      <vt:lpstr>Decision Workshops held</vt:lpstr>
      <vt:lpstr>Business deals</vt:lpstr>
      <vt:lpstr>Testimonial</vt:lpstr>
      <vt:lpstr>Summary</vt:lpstr>
      <vt:lpstr>Appendix: Evidence to support the benefits of role play</vt:lpstr>
      <vt:lpstr>PowerPoint Presentation</vt:lpstr>
      <vt:lpstr>PowerPoint Presentation</vt:lpstr>
      <vt:lpstr>PowerPoint Presentation</vt:lpstr>
      <vt:lpstr>PowerPoint Presentation</vt:lpstr>
      <vt:lpstr>PowerPoint Presentation</vt:lpstr>
    </vt:vector>
  </TitlesOfParts>
  <Company>Decision Workshops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Mike Young</dc:creator>
  <cp:lastModifiedBy>Michael Young</cp:lastModifiedBy>
  <cp:revision>14</cp:revision>
  <dcterms:modified xsi:type="dcterms:W3CDTF">2013-08-23T14:13:17Z</dcterms:modified>
</cp:coreProperties>
</file>